
<file path=[Content_Types].xml><?xml version="1.0" encoding="utf-8"?>
<Types xmlns="http://schemas.openxmlformats.org/package/2006/content-types">
  <Default Extension="crdownload" ContentType="image/jpeg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sldIdLst>
    <p:sldId id="256" r:id="rId3"/>
    <p:sldId id="257" r:id="rId4"/>
    <p:sldId id="258" r:id="rId5"/>
    <p:sldId id="259" r:id="rId6"/>
    <p:sldId id="263" r:id="rId7"/>
    <p:sldId id="270" r:id="rId8"/>
    <p:sldId id="264" r:id="rId9"/>
    <p:sldId id="267" r:id="rId10"/>
    <p:sldId id="265" r:id="rId11"/>
    <p:sldId id="266" r:id="rId12"/>
    <p:sldId id="268" r:id="rId13"/>
    <p:sldId id="269" r:id="rId14"/>
    <p:sldId id="271" r:id="rId15"/>
    <p:sldId id="272" r:id="rId16"/>
    <p:sldId id="273" r:id="rId17"/>
    <p:sldId id="274" r:id="rId18"/>
    <p:sldId id="260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61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2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7EED0-492A-4ED5-8396-3033E0EE3AB7}" v="170" dt="2022-03-24T19:40:21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St-Pierre" userId="595d259138723fa5" providerId="LiveId" clId="{2C87EED0-492A-4ED5-8396-3033E0EE3AB7}"/>
    <pc:docChg chg="undo redo custSel addSld delSld modSld sldOrd">
      <pc:chgData name="Hugo St-Pierre" userId="595d259138723fa5" providerId="LiveId" clId="{2C87EED0-492A-4ED5-8396-3033E0EE3AB7}" dt="2022-03-24T19:40:21.241" v="3638"/>
      <pc:docMkLst>
        <pc:docMk/>
      </pc:docMkLst>
      <pc:sldChg chg="modTransition">
        <pc:chgData name="Hugo St-Pierre" userId="595d259138723fa5" providerId="LiveId" clId="{2C87EED0-492A-4ED5-8396-3033E0EE3AB7}" dt="2022-03-24T19:31:37.827" v="3574"/>
        <pc:sldMkLst>
          <pc:docMk/>
          <pc:sldMk cId="1009278243" sldId="256"/>
        </pc:sldMkLst>
      </pc:sldChg>
      <pc:sldChg chg="modSp mod modTransition">
        <pc:chgData name="Hugo St-Pierre" userId="595d259138723fa5" providerId="LiveId" clId="{2C87EED0-492A-4ED5-8396-3033E0EE3AB7}" dt="2022-03-24T19:31:59.698" v="3576"/>
        <pc:sldMkLst>
          <pc:docMk/>
          <pc:sldMk cId="4122498482" sldId="257"/>
        </pc:sldMkLst>
        <pc:spChg chg="mod">
          <ac:chgData name="Hugo St-Pierre" userId="595d259138723fa5" providerId="LiveId" clId="{2C87EED0-492A-4ED5-8396-3033E0EE3AB7}" dt="2022-03-24T19:02:52.419" v="2482" actId="11"/>
          <ac:spMkLst>
            <pc:docMk/>
            <pc:sldMk cId="4122498482" sldId="257"/>
            <ac:spMk id="3" creationId="{69C2FFFC-9250-470A-BB0E-B8D0FD856FAF}"/>
          </ac:spMkLst>
        </pc:spChg>
      </pc:sldChg>
      <pc:sldChg chg="modTransition">
        <pc:chgData name="Hugo St-Pierre" userId="595d259138723fa5" providerId="LiveId" clId="{2C87EED0-492A-4ED5-8396-3033E0EE3AB7}" dt="2022-03-24T19:31:59.698" v="3576"/>
        <pc:sldMkLst>
          <pc:docMk/>
          <pc:sldMk cId="4128173923" sldId="258"/>
        </pc:sldMkLst>
      </pc:sldChg>
      <pc:sldChg chg="modTransition">
        <pc:chgData name="Hugo St-Pierre" userId="595d259138723fa5" providerId="LiveId" clId="{2C87EED0-492A-4ED5-8396-3033E0EE3AB7}" dt="2022-03-24T19:31:59.698" v="3576"/>
        <pc:sldMkLst>
          <pc:docMk/>
          <pc:sldMk cId="937212567" sldId="259"/>
        </pc:sldMkLst>
      </pc:sldChg>
      <pc:sldChg chg="modTransition">
        <pc:chgData name="Hugo St-Pierre" userId="595d259138723fa5" providerId="LiveId" clId="{2C87EED0-492A-4ED5-8396-3033E0EE3AB7}" dt="2022-03-24T19:31:59.698" v="3576"/>
        <pc:sldMkLst>
          <pc:docMk/>
          <pc:sldMk cId="3905713371" sldId="260"/>
        </pc:sldMkLst>
      </pc:sldChg>
      <pc:sldChg chg="modTransition">
        <pc:chgData name="Hugo St-Pierre" userId="595d259138723fa5" providerId="LiveId" clId="{2C87EED0-492A-4ED5-8396-3033E0EE3AB7}" dt="2022-03-24T19:32:23.178" v="3578"/>
        <pc:sldMkLst>
          <pc:docMk/>
          <pc:sldMk cId="1766898045" sldId="261"/>
        </pc:sldMkLst>
      </pc:sldChg>
      <pc:sldChg chg="del">
        <pc:chgData name="Hugo St-Pierre" userId="595d259138723fa5" providerId="LiveId" clId="{2C87EED0-492A-4ED5-8396-3033E0EE3AB7}" dt="2022-03-24T19:29:41.103" v="3569" actId="47"/>
        <pc:sldMkLst>
          <pc:docMk/>
          <pc:sldMk cId="4017360442" sldId="262"/>
        </pc:sldMkLst>
      </pc:sldChg>
      <pc:sldChg chg="modSp mod modTransition">
        <pc:chgData name="Hugo St-Pierre" userId="595d259138723fa5" providerId="LiveId" clId="{2C87EED0-492A-4ED5-8396-3033E0EE3AB7}" dt="2022-03-24T19:31:59.698" v="3576"/>
        <pc:sldMkLst>
          <pc:docMk/>
          <pc:sldMk cId="1318732828" sldId="263"/>
        </pc:sldMkLst>
        <pc:spChg chg="mod">
          <ac:chgData name="Hugo St-Pierre" userId="595d259138723fa5" providerId="LiveId" clId="{2C87EED0-492A-4ED5-8396-3033E0EE3AB7}" dt="2022-03-24T17:08:20.750" v="51" actId="404"/>
          <ac:spMkLst>
            <pc:docMk/>
            <pc:sldMk cId="1318732828" sldId="263"/>
            <ac:spMk id="2" creationId="{8635CCA9-0291-4BFF-82C5-5112C919D986}"/>
          </ac:spMkLst>
        </pc:spChg>
      </pc:sldChg>
      <pc:sldChg chg="modTransition">
        <pc:chgData name="Hugo St-Pierre" userId="595d259138723fa5" providerId="LiveId" clId="{2C87EED0-492A-4ED5-8396-3033E0EE3AB7}" dt="2022-03-24T19:31:59.698" v="3576"/>
        <pc:sldMkLst>
          <pc:docMk/>
          <pc:sldMk cId="49454897" sldId="264"/>
        </pc:sldMkLst>
      </pc:sldChg>
      <pc:sldChg chg="modTransition">
        <pc:chgData name="Hugo St-Pierre" userId="595d259138723fa5" providerId="LiveId" clId="{2C87EED0-492A-4ED5-8396-3033E0EE3AB7}" dt="2022-03-24T19:31:59.698" v="3576"/>
        <pc:sldMkLst>
          <pc:docMk/>
          <pc:sldMk cId="2184788960" sldId="265"/>
        </pc:sldMkLst>
      </pc:sldChg>
      <pc:sldChg chg="modTransition">
        <pc:chgData name="Hugo St-Pierre" userId="595d259138723fa5" providerId="LiveId" clId="{2C87EED0-492A-4ED5-8396-3033E0EE3AB7}" dt="2022-03-24T19:31:59.698" v="3576"/>
        <pc:sldMkLst>
          <pc:docMk/>
          <pc:sldMk cId="4098510356" sldId="266"/>
        </pc:sldMkLst>
      </pc:sldChg>
      <pc:sldChg chg="modTransition">
        <pc:chgData name="Hugo St-Pierre" userId="595d259138723fa5" providerId="LiveId" clId="{2C87EED0-492A-4ED5-8396-3033E0EE3AB7}" dt="2022-03-24T19:31:59.698" v="3576"/>
        <pc:sldMkLst>
          <pc:docMk/>
          <pc:sldMk cId="2355994723" sldId="267"/>
        </pc:sldMkLst>
      </pc:sldChg>
      <pc:sldChg chg="modTransition modAnim">
        <pc:chgData name="Hugo St-Pierre" userId="595d259138723fa5" providerId="LiveId" clId="{2C87EED0-492A-4ED5-8396-3033E0EE3AB7}" dt="2022-03-24T19:33:26.734" v="3581"/>
        <pc:sldMkLst>
          <pc:docMk/>
          <pc:sldMk cId="1878206525" sldId="268"/>
        </pc:sldMkLst>
      </pc:sldChg>
      <pc:sldChg chg="addSp modSp new mod modTransition setBg modAnim">
        <pc:chgData name="Hugo St-Pierre" userId="595d259138723fa5" providerId="LiveId" clId="{2C87EED0-492A-4ED5-8396-3033E0EE3AB7}" dt="2022-03-24T19:33:59.723" v="3585"/>
        <pc:sldMkLst>
          <pc:docMk/>
          <pc:sldMk cId="1160260456" sldId="269"/>
        </pc:sldMkLst>
        <pc:spChg chg="mod">
          <ac:chgData name="Hugo St-Pierre" userId="595d259138723fa5" providerId="LiveId" clId="{2C87EED0-492A-4ED5-8396-3033E0EE3AB7}" dt="2022-03-24T17:16:32.687" v="194" actId="404"/>
          <ac:spMkLst>
            <pc:docMk/>
            <pc:sldMk cId="1160260456" sldId="269"/>
            <ac:spMk id="2" creationId="{CD47FCCC-87A7-4B84-9545-1AEC2B1BC2BE}"/>
          </ac:spMkLst>
        </pc:spChg>
        <pc:spChg chg="mod ord">
          <ac:chgData name="Hugo St-Pierre" userId="595d259138723fa5" providerId="LiveId" clId="{2C87EED0-492A-4ED5-8396-3033E0EE3AB7}" dt="2022-03-24T17:16:43.223" v="195" actId="20577"/>
          <ac:spMkLst>
            <pc:docMk/>
            <pc:sldMk cId="1160260456" sldId="269"/>
            <ac:spMk id="3" creationId="{CDEB5FD8-7AA5-482E-80D1-00B8D4B53907}"/>
          </ac:spMkLst>
        </pc:spChg>
        <pc:picChg chg="add mod">
          <ac:chgData name="Hugo St-Pierre" userId="595d259138723fa5" providerId="LiveId" clId="{2C87EED0-492A-4ED5-8396-3033E0EE3AB7}" dt="2022-03-24T17:16:19.846" v="189" actId="26606"/>
          <ac:picMkLst>
            <pc:docMk/>
            <pc:sldMk cId="1160260456" sldId="269"/>
            <ac:picMk id="5" creationId="{74282002-8A8E-4A4F-B283-AD2D2B3C4D66}"/>
          </ac:picMkLst>
        </pc:picChg>
      </pc:sldChg>
      <pc:sldChg chg="addSp delSp modSp new mod modTransition">
        <pc:chgData name="Hugo St-Pierre" userId="595d259138723fa5" providerId="LiveId" clId="{2C87EED0-492A-4ED5-8396-3033E0EE3AB7}" dt="2022-03-24T19:31:59.698" v="3576"/>
        <pc:sldMkLst>
          <pc:docMk/>
          <pc:sldMk cId="1559693922" sldId="270"/>
        </pc:sldMkLst>
        <pc:spChg chg="mod">
          <ac:chgData name="Hugo St-Pierre" userId="595d259138723fa5" providerId="LiveId" clId="{2C87EED0-492A-4ED5-8396-3033E0EE3AB7}" dt="2022-03-24T17:08:43.103" v="82" actId="404"/>
          <ac:spMkLst>
            <pc:docMk/>
            <pc:sldMk cId="1559693922" sldId="270"/>
            <ac:spMk id="2" creationId="{107CDB5C-38E5-4A41-8C43-ED9F956B6B61}"/>
          </ac:spMkLst>
        </pc:spChg>
        <pc:spChg chg="del">
          <ac:chgData name="Hugo St-Pierre" userId="595d259138723fa5" providerId="LiveId" clId="{2C87EED0-492A-4ED5-8396-3033E0EE3AB7}" dt="2022-03-24T17:08:51.541" v="83"/>
          <ac:spMkLst>
            <pc:docMk/>
            <pc:sldMk cId="1559693922" sldId="270"/>
            <ac:spMk id="3" creationId="{07D17DBB-1930-46BB-AF23-82293E0F1266}"/>
          </ac:spMkLst>
        </pc:spChg>
        <pc:picChg chg="add mod ord">
          <ac:chgData name="Hugo St-Pierre" userId="595d259138723fa5" providerId="LiveId" clId="{2C87EED0-492A-4ED5-8396-3033E0EE3AB7}" dt="2022-03-24T17:10:07.694" v="93" actId="1076"/>
          <ac:picMkLst>
            <pc:docMk/>
            <pc:sldMk cId="1559693922" sldId="270"/>
            <ac:picMk id="5" creationId="{A7EC4BE7-35BD-4966-9C7A-9ED412539C63}"/>
          </ac:picMkLst>
        </pc:picChg>
      </pc:sldChg>
      <pc:sldChg chg="addSp delSp modSp new mod modTransition setBg">
        <pc:chgData name="Hugo St-Pierre" userId="595d259138723fa5" providerId="LiveId" clId="{2C87EED0-492A-4ED5-8396-3033E0EE3AB7}" dt="2022-03-24T19:31:59.698" v="3576"/>
        <pc:sldMkLst>
          <pc:docMk/>
          <pc:sldMk cId="597058853" sldId="271"/>
        </pc:sldMkLst>
        <pc:spChg chg="mod">
          <ac:chgData name="Hugo St-Pierre" userId="595d259138723fa5" providerId="LiveId" clId="{2C87EED0-492A-4ED5-8396-3033E0EE3AB7}" dt="2022-03-24T17:20:32.834" v="256" actId="404"/>
          <ac:spMkLst>
            <pc:docMk/>
            <pc:sldMk cId="597058853" sldId="271"/>
            <ac:spMk id="2" creationId="{31C9BEE2-4865-41ED-89C4-18881DA04DC2}"/>
          </ac:spMkLst>
        </pc:spChg>
        <pc:spChg chg="del">
          <ac:chgData name="Hugo St-Pierre" userId="595d259138723fa5" providerId="LiveId" clId="{2C87EED0-492A-4ED5-8396-3033E0EE3AB7}" dt="2022-03-24T17:20:18.028" v="250"/>
          <ac:spMkLst>
            <pc:docMk/>
            <pc:sldMk cId="597058853" sldId="271"/>
            <ac:spMk id="3" creationId="{7BD7EF88-5605-456B-8469-6E5514865DB3}"/>
          </ac:spMkLst>
        </pc:spChg>
        <pc:spChg chg="add mod">
          <ac:chgData name="Hugo St-Pierre" userId="595d259138723fa5" providerId="LiveId" clId="{2C87EED0-492A-4ED5-8396-3033E0EE3AB7}" dt="2022-03-24T17:22:41.895" v="392" actId="20577"/>
          <ac:spMkLst>
            <pc:docMk/>
            <pc:sldMk cId="597058853" sldId="271"/>
            <ac:spMk id="9" creationId="{B9463735-0143-499A-09B5-2C3FEEDB13E6}"/>
          </ac:spMkLst>
        </pc:spChg>
        <pc:picChg chg="add mod">
          <ac:chgData name="Hugo St-Pierre" userId="595d259138723fa5" providerId="LiveId" clId="{2C87EED0-492A-4ED5-8396-3033E0EE3AB7}" dt="2022-03-24T17:20:27.153" v="251" actId="26606"/>
          <ac:picMkLst>
            <pc:docMk/>
            <pc:sldMk cId="597058853" sldId="271"/>
            <ac:picMk id="5" creationId="{49C2AB50-BBA4-4156-8DB2-2EB7A2838820}"/>
          </ac:picMkLst>
        </pc:picChg>
      </pc:sldChg>
      <pc:sldChg chg="addSp delSp modSp new mod modTransition setBg">
        <pc:chgData name="Hugo St-Pierre" userId="595d259138723fa5" providerId="LiveId" clId="{2C87EED0-492A-4ED5-8396-3033E0EE3AB7}" dt="2022-03-24T19:31:59.698" v="3576"/>
        <pc:sldMkLst>
          <pc:docMk/>
          <pc:sldMk cId="3380980086" sldId="272"/>
        </pc:sldMkLst>
        <pc:spChg chg="mod">
          <ac:chgData name="Hugo St-Pierre" userId="595d259138723fa5" providerId="LiveId" clId="{2C87EED0-492A-4ED5-8396-3033E0EE3AB7}" dt="2022-03-24T17:24:03.983" v="414" actId="790"/>
          <ac:spMkLst>
            <pc:docMk/>
            <pc:sldMk cId="3380980086" sldId="272"/>
            <ac:spMk id="2" creationId="{2E34A79B-BC3C-41C2-8B41-F48B1533FBA8}"/>
          </ac:spMkLst>
        </pc:spChg>
        <pc:spChg chg="del">
          <ac:chgData name="Hugo St-Pierre" userId="595d259138723fa5" providerId="LiveId" clId="{2C87EED0-492A-4ED5-8396-3033E0EE3AB7}" dt="2022-03-24T17:23:36.650" v="406"/>
          <ac:spMkLst>
            <pc:docMk/>
            <pc:sldMk cId="3380980086" sldId="272"/>
            <ac:spMk id="3" creationId="{DD6AB553-C534-49FE-A3FB-E9C05212FB40}"/>
          </ac:spMkLst>
        </pc:spChg>
        <pc:spChg chg="add del">
          <ac:chgData name="Hugo St-Pierre" userId="595d259138723fa5" providerId="LiveId" clId="{2C87EED0-492A-4ED5-8396-3033E0EE3AB7}" dt="2022-03-24T17:23:45.480" v="408" actId="26606"/>
          <ac:spMkLst>
            <pc:docMk/>
            <pc:sldMk cId="3380980086" sldId="272"/>
            <ac:spMk id="9" creationId="{F9CD2BA9-6D40-6858-42E4-088AC57DB622}"/>
          </ac:spMkLst>
        </pc:spChg>
        <pc:grpChg chg="add">
          <ac:chgData name="Hugo St-Pierre" userId="595d259138723fa5" providerId="LiveId" clId="{2C87EED0-492A-4ED5-8396-3033E0EE3AB7}" dt="2022-03-24T17:23:45.550" v="409" actId="26606"/>
          <ac:grpSpMkLst>
            <pc:docMk/>
            <pc:sldMk cId="3380980086" sldId="272"/>
            <ac:grpSpMk id="10" creationId="{B4DE830A-B531-4A3B-96F6-0ECE88B08555}"/>
          </ac:grpSpMkLst>
        </pc:grpChg>
        <pc:picChg chg="add mod">
          <ac:chgData name="Hugo St-Pierre" userId="595d259138723fa5" providerId="LiveId" clId="{2C87EED0-492A-4ED5-8396-3033E0EE3AB7}" dt="2022-03-24T17:23:45.550" v="409" actId="26606"/>
          <ac:picMkLst>
            <pc:docMk/>
            <pc:sldMk cId="3380980086" sldId="272"/>
            <ac:picMk id="5" creationId="{9919B7C5-DA89-4861-B215-79761330DBE3}"/>
          </ac:picMkLst>
        </pc:picChg>
      </pc:sldChg>
      <pc:sldChg chg="addSp delSp modSp new mod modTransition setBg">
        <pc:chgData name="Hugo St-Pierre" userId="595d259138723fa5" providerId="LiveId" clId="{2C87EED0-492A-4ED5-8396-3033E0EE3AB7}" dt="2022-03-24T19:31:59.698" v="3576"/>
        <pc:sldMkLst>
          <pc:docMk/>
          <pc:sldMk cId="3089300674" sldId="273"/>
        </pc:sldMkLst>
        <pc:spChg chg="mod">
          <ac:chgData name="Hugo St-Pierre" userId="595d259138723fa5" providerId="LiveId" clId="{2C87EED0-492A-4ED5-8396-3033E0EE3AB7}" dt="2022-03-24T17:26:40.343" v="437" actId="404"/>
          <ac:spMkLst>
            <pc:docMk/>
            <pc:sldMk cId="3089300674" sldId="273"/>
            <ac:spMk id="2" creationId="{F7F1612A-E70C-4119-9D48-E03DABE05C0E}"/>
          </ac:spMkLst>
        </pc:spChg>
        <pc:spChg chg="del">
          <ac:chgData name="Hugo St-Pierre" userId="595d259138723fa5" providerId="LiveId" clId="{2C87EED0-492A-4ED5-8396-3033E0EE3AB7}" dt="2022-03-24T17:26:24.796" v="428"/>
          <ac:spMkLst>
            <pc:docMk/>
            <pc:sldMk cId="3089300674" sldId="273"/>
            <ac:spMk id="3" creationId="{8A91EDDB-1C3C-4981-8951-4EC6EF54231A}"/>
          </ac:spMkLst>
        </pc:spChg>
        <pc:spChg chg="add del">
          <ac:chgData name="Hugo St-Pierre" userId="595d259138723fa5" providerId="LiveId" clId="{2C87EED0-492A-4ED5-8396-3033E0EE3AB7}" dt="2022-03-24T17:26:33.905" v="432" actId="26606"/>
          <ac:spMkLst>
            <pc:docMk/>
            <pc:sldMk cId="3089300674" sldId="273"/>
            <ac:spMk id="9" creationId="{0DF7198E-3BC9-BE7A-EF61-7389A17B2D64}"/>
          </ac:spMkLst>
        </pc:spChg>
        <pc:spChg chg="add mod">
          <ac:chgData name="Hugo St-Pierre" userId="595d259138723fa5" providerId="LiveId" clId="{2C87EED0-492A-4ED5-8396-3033E0EE3AB7}" dt="2022-03-24T17:27:57.184" v="495" actId="790"/>
          <ac:spMkLst>
            <pc:docMk/>
            <pc:sldMk cId="3089300674" sldId="273"/>
            <ac:spMk id="11" creationId="{8B518A4F-34ED-B1F5-463F-47BC87F06577}"/>
          </ac:spMkLst>
        </pc:spChg>
        <pc:picChg chg="add mod">
          <ac:chgData name="Hugo St-Pierre" userId="595d259138723fa5" providerId="LiveId" clId="{2C87EED0-492A-4ED5-8396-3033E0EE3AB7}" dt="2022-03-24T17:26:33.910" v="433" actId="26606"/>
          <ac:picMkLst>
            <pc:docMk/>
            <pc:sldMk cId="3089300674" sldId="273"/>
            <ac:picMk id="5" creationId="{1CEDE275-A7AF-4B5C-A04D-30AC424072FE}"/>
          </ac:picMkLst>
        </pc:picChg>
      </pc:sldChg>
      <pc:sldChg chg="addSp delSp modSp new mod modTransition setBg">
        <pc:chgData name="Hugo St-Pierre" userId="595d259138723fa5" providerId="LiveId" clId="{2C87EED0-492A-4ED5-8396-3033E0EE3AB7}" dt="2022-03-24T19:31:59.698" v="3576"/>
        <pc:sldMkLst>
          <pc:docMk/>
          <pc:sldMk cId="415441724" sldId="274"/>
        </pc:sldMkLst>
        <pc:spChg chg="mod">
          <ac:chgData name="Hugo St-Pierre" userId="595d259138723fa5" providerId="LiveId" clId="{2C87EED0-492A-4ED5-8396-3033E0EE3AB7}" dt="2022-03-24T17:28:44.191" v="505" actId="1076"/>
          <ac:spMkLst>
            <pc:docMk/>
            <pc:sldMk cId="415441724" sldId="274"/>
            <ac:spMk id="2" creationId="{FAF84B1C-16CF-455F-98F5-AFBD481C5C37}"/>
          </ac:spMkLst>
        </pc:spChg>
        <pc:spChg chg="del">
          <ac:chgData name="Hugo St-Pierre" userId="595d259138723fa5" providerId="LiveId" clId="{2C87EED0-492A-4ED5-8396-3033E0EE3AB7}" dt="2022-03-24T17:28:24.889" v="498"/>
          <ac:spMkLst>
            <pc:docMk/>
            <pc:sldMk cId="415441724" sldId="274"/>
            <ac:spMk id="3" creationId="{AEB65310-8611-463F-AD60-23756DBE535D}"/>
          </ac:spMkLst>
        </pc:spChg>
        <pc:grpChg chg="add">
          <ac:chgData name="Hugo St-Pierre" userId="595d259138723fa5" providerId="LiveId" clId="{2C87EED0-492A-4ED5-8396-3033E0EE3AB7}" dt="2022-03-24T17:28:31.038" v="499" actId="26606"/>
          <ac:grpSpMkLst>
            <pc:docMk/>
            <pc:sldMk cId="415441724" sldId="274"/>
            <ac:grpSpMk id="10" creationId="{B4DE830A-B531-4A3B-96F6-0ECE88B08555}"/>
          </ac:grpSpMkLst>
        </pc:grpChg>
        <pc:picChg chg="add mod modCrop">
          <ac:chgData name="Hugo St-Pierre" userId="595d259138723fa5" providerId="LiveId" clId="{2C87EED0-492A-4ED5-8396-3033E0EE3AB7}" dt="2022-03-24T17:29:32.574" v="514" actId="14100"/>
          <ac:picMkLst>
            <pc:docMk/>
            <pc:sldMk cId="415441724" sldId="274"/>
            <ac:picMk id="5" creationId="{2860591A-752A-4FAE-9A7A-4D2E6FB3D4E8}"/>
          </ac:picMkLst>
        </pc:picChg>
      </pc:sldChg>
      <pc:sldChg chg="modSp new mod modTransition modAnim">
        <pc:chgData name="Hugo St-Pierre" userId="595d259138723fa5" providerId="LiveId" clId="{2C87EED0-492A-4ED5-8396-3033E0EE3AB7}" dt="2022-03-24T19:34:54.293" v="3589"/>
        <pc:sldMkLst>
          <pc:docMk/>
          <pc:sldMk cId="1862883656" sldId="275"/>
        </pc:sldMkLst>
        <pc:spChg chg="mod">
          <ac:chgData name="Hugo St-Pierre" userId="595d259138723fa5" providerId="LiveId" clId="{2C87EED0-492A-4ED5-8396-3033E0EE3AB7}" dt="2022-03-24T17:44:42.313" v="576" actId="404"/>
          <ac:spMkLst>
            <pc:docMk/>
            <pc:sldMk cId="1862883656" sldId="275"/>
            <ac:spMk id="2" creationId="{14B0B9C7-40CE-4E70-8BE3-35CE6EF730CB}"/>
          </ac:spMkLst>
        </pc:spChg>
        <pc:spChg chg="mod">
          <ac:chgData name="Hugo St-Pierre" userId="595d259138723fa5" providerId="LiveId" clId="{2C87EED0-492A-4ED5-8396-3033E0EE3AB7}" dt="2022-03-24T17:52:28.256" v="1217" actId="27636"/>
          <ac:spMkLst>
            <pc:docMk/>
            <pc:sldMk cId="1862883656" sldId="275"/>
            <ac:spMk id="3" creationId="{9CEC0BCE-825B-4BC2-90C1-35AA012D55E8}"/>
          </ac:spMkLst>
        </pc:spChg>
      </pc:sldChg>
      <pc:sldChg chg="modSp add mod modTransition modAnim">
        <pc:chgData name="Hugo St-Pierre" userId="595d259138723fa5" providerId="LiveId" clId="{2C87EED0-492A-4ED5-8396-3033E0EE3AB7}" dt="2022-03-24T19:35:13.025" v="3593"/>
        <pc:sldMkLst>
          <pc:docMk/>
          <pc:sldMk cId="128750221" sldId="276"/>
        </pc:sldMkLst>
        <pc:spChg chg="mod">
          <ac:chgData name="Hugo St-Pierre" userId="595d259138723fa5" providerId="LiveId" clId="{2C87EED0-492A-4ED5-8396-3033E0EE3AB7}" dt="2022-03-24T18:11:19.720" v="1490" actId="20577"/>
          <ac:spMkLst>
            <pc:docMk/>
            <pc:sldMk cId="128750221" sldId="276"/>
            <ac:spMk id="3" creationId="{9CEC0BCE-825B-4BC2-90C1-35AA012D55E8}"/>
          </ac:spMkLst>
        </pc:spChg>
      </pc:sldChg>
      <pc:sldChg chg="addSp delSp modSp new mod modTransition setBg modAnim">
        <pc:chgData name="Hugo St-Pierre" userId="595d259138723fa5" providerId="LiveId" clId="{2C87EED0-492A-4ED5-8396-3033E0EE3AB7}" dt="2022-03-24T19:37:15.157" v="3615"/>
        <pc:sldMkLst>
          <pc:docMk/>
          <pc:sldMk cId="2883791899" sldId="277"/>
        </pc:sldMkLst>
        <pc:spChg chg="mod">
          <ac:chgData name="Hugo St-Pierre" userId="595d259138723fa5" providerId="LiveId" clId="{2C87EED0-492A-4ED5-8396-3033E0EE3AB7}" dt="2022-03-24T18:19:05.690" v="1679" actId="404"/>
          <ac:spMkLst>
            <pc:docMk/>
            <pc:sldMk cId="2883791899" sldId="277"/>
            <ac:spMk id="2" creationId="{96DB7202-01CC-45A7-9C5A-9958D87D46CC}"/>
          </ac:spMkLst>
        </pc:spChg>
        <pc:spChg chg="mod">
          <ac:chgData name="Hugo St-Pierre" userId="595d259138723fa5" providerId="LiveId" clId="{2C87EED0-492A-4ED5-8396-3033E0EE3AB7}" dt="2022-03-24T18:18:57.882" v="1675" actId="27636"/>
          <ac:spMkLst>
            <pc:docMk/>
            <pc:sldMk cId="2883791899" sldId="277"/>
            <ac:spMk id="3" creationId="{A81550A0-CAA7-4AB9-A19D-9F1F8BF0A854}"/>
          </ac:spMkLst>
        </pc:spChg>
        <pc:spChg chg="add del mod">
          <ac:chgData name="Hugo St-Pierre" userId="595d259138723fa5" providerId="LiveId" clId="{2C87EED0-492A-4ED5-8396-3033E0EE3AB7}" dt="2022-03-24T18:18:02.186" v="1670" actId="11529"/>
          <ac:spMkLst>
            <pc:docMk/>
            <pc:sldMk cId="2883791899" sldId="277"/>
            <ac:spMk id="10" creationId="{FBDFB91D-EB0A-4476-A672-A8498904989E}"/>
          </ac:spMkLst>
        </pc:spChg>
        <pc:spChg chg="add mod">
          <ac:chgData name="Hugo St-Pierre" userId="595d259138723fa5" providerId="LiveId" clId="{2C87EED0-492A-4ED5-8396-3033E0EE3AB7}" dt="2022-03-24T18:22:32.763" v="1738" actId="20577"/>
          <ac:spMkLst>
            <pc:docMk/>
            <pc:sldMk cId="2883791899" sldId="277"/>
            <ac:spMk id="22" creationId="{752D2F5B-35C7-443E-A386-73009C6E9F41}"/>
          </ac:spMkLst>
        </pc:spChg>
        <pc:spChg chg="add mod">
          <ac:chgData name="Hugo St-Pierre" userId="595d259138723fa5" providerId="LiveId" clId="{2C87EED0-492A-4ED5-8396-3033E0EE3AB7}" dt="2022-03-24T18:25:02.680" v="1766" actId="1076"/>
          <ac:spMkLst>
            <pc:docMk/>
            <pc:sldMk cId="2883791899" sldId="277"/>
            <ac:spMk id="23" creationId="{D1EFE32C-06BD-484F-8687-17D807559206}"/>
          </ac:spMkLst>
        </pc:spChg>
        <pc:spChg chg="add mod">
          <ac:chgData name="Hugo St-Pierre" userId="595d259138723fa5" providerId="LiveId" clId="{2C87EED0-492A-4ED5-8396-3033E0EE3AB7}" dt="2022-03-24T18:26:21.675" v="1828" actId="20577"/>
          <ac:spMkLst>
            <pc:docMk/>
            <pc:sldMk cId="2883791899" sldId="277"/>
            <ac:spMk id="26" creationId="{655E2ACC-DD3B-4599-9C17-2C9DC58E9DAA}"/>
          </ac:spMkLst>
        </pc:spChg>
        <pc:spChg chg="add del">
          <ac:chgData name="Hugo St-Pierre" userId="595d259138723fa5" providerId="LiveId" clId="{2C87EED0-492A-4ED5-8396-3033E0EE3AB7}" dt="2022-03-24T18:27:00.321" v="1830" actId="11529"/>
          <ac:spMkLst>
            <pc:docMk/>
            <pc:sldMk cId="2883791899" sldId="277"/>
            <ac:spMk id="27" creationId="{B8E5EE71-69C4-4A30-B801-AE99C63D69B4}"/>
          </ac:spMkLst>
        </pc:spChg>
        <pc:spChg chg="add mod">
          <ac:chgData name="Hugo St-Pierre" userId="595d259138723fa5" providerId="LiveId" clId="{2C87EED0-492A-4ED5-8396-3033E0EE3AB7}" dt="2022-03-24T18:27:53.927" v="1838" actId="1582"/>
          <ac:spMkLst>
            <pc:docMk/>
            <pc:sldMk cId="2883791899" sldId="277"/>
            <ac:spMk id="28" creationId="{DF9C2660-F25D-481A-8945-3E50323C13A1}"/>
          </ac:spMkLst>
        </pc:spChg>
        <pc:picChg chg="add mod modCrop">
          <ac:chgData name="Hugo St-Pierre" userId="595d259138723fa5" providerId="LiveId" clId="{2C87EED0-492A-4ED5-8396-3033E0EE3AB7}" dt="2022-03-24T18:27:23.296" v="1835" actId="1076"/>
          <ac:picMkLst>
            <pc:docMk/>
            <pc:sldMk cId="2883791899" sldId="277"/>
            <ac:picMk id="15" creationId="{B5DD8769-F7DB-4224-9C85-04AF7C2339E8}"/>
          </ac:picMkLst>
        </pc:picChg>
        <pc:cxnChg chg="add del mod">
          <ac:chgData name="Hugo St-Pierre" userId="595d259138723fa5" providerId="LiveId" clId="{2C87EED0-492A-4ED5-8396-3033E0EE3AB7}" dt="2022-03-24T18:17:19" v="1660" actId="478"/>
          <ac:cxnSpMkLst>
            <pc:docMk/>
            <pc:sldMk cId="2883791899" sldId="277"/>
            <ac:cxnSpMk id="5" creationId="{7A454394-602F-490B-83C3-A0C4B61FC8DC}"/>
          </ac:cxnSpMkLst>
        </pc:cxnChg>
        <pc:cxnChg chg="add del mod">
          <ac:chgData name="Hugo St-Pierre" userId="595d259138723fa5" providerId="LiveId" clId="{2C87EED0-492A-4ED5-8396-3033E0EE3AB7}" dt="2022-03-24T18:17:15.993" v="1657"/>
          <ac:cxnSpMkLst>
            <pc:docMk/>
            <pc:sldMk cId="2883791899" sldId="277"/>
            <ac:cxnSpMk id="9" creationId="{0CBE0613-3D32-4CA4-A8E3-3E81AD274C6B}"/>
          </ac:cxnSpMkLst>
        </pc:cxnChg>
        <pc:cxnChg chg="add del">
          <ac:chgData name="Hugo St-Pierre" userId="595d259138723fa5" providerId="LiveId" clId="{2C87EED0-492A-4ED5-8396-3033E0EE3AB7}" dt="2022-03-24T18:18:01.465" v="1668" actId="11529"/>
          <ac:cxnSpMkLst>
            <pc:docMk/>
            <pc:sldMk cId="2883791899" sldId="277"/>
            <ac:cxnSpMk id="12" creationId="{2D3B9CD0-2CD7-468E-9E9F-ED8D64EC8100}"/>
          </ac:cxnSpMkLst>
        </pc:cxnChg>
        <pc:cxnChg chg="add del mod">
          <ac:chgData name="Hugo St-Pierre" userId="595d259138723fa5" providerId="LiveId" clId="{2C87EED0-492A-4ED5-8396-3033E0EE3AB7}" dt="2022-03-24T18:18:01.231" v="1667"/>
          <ac:cxnSpMkLst>
            <pc:docMk/>
            <pc:sldMk cId="2883791899" sldId="277"/>
            <ac:cxnSpMk id="13" creationId="{184FB0FE-6F81-444D-A4DB-DCE1A60318BA}"/>
          </ac:cxnSpMkLst>
        </pc:cxnChg>
        <pc:cxnChg chg="add mod">
          <ac:chgData name="Hugo St-Pierre" userId="595d259138723fa5" providerId="LiveId" clId="{2C87EED0-492A-4ED5-8396-3033E0EE3AB7}" dt="2022-03-24T18:19:33.972" v="1682" actId="208"/>
          <ac:cxnSpMkLst>
            <pc:docMk/>
            <pc:sldMk cId="2883791899" sldId="277"/>
            <ac:cxnSpMk id="17" creationId="{0546FAE1-A49A-49D6-9F45-262A4AFD9E77}"/>
          </ac:cxnSpMkLst>
        </pc:cxnChg>
        <pc:cxnChg chg="add mod">
          <ac:chgData name="Hugo St-Pierre" userId="595d259138723fa5" providerId="LiveId" clId="{2C87EED0-492A-4ED5-8396-3033E0EE3AB7}" dt="2022-03-24T18:20:33.271" v="1688" actId="208"/>
          <ac:cxnSpMkLst>
            <pc:docMk/>
            <pc:sldMk cId="2883791899" sldId="277"/>
            <ac:cxnSpMk id="18" creationId="{8795FB39-1DAE-4993-AFEB-1908F903C8CF}"/>
          </ac:cxnSpMkLst>
        </pc:cxnChg>
        <pc:cxnChg chg="add mod">
          <ac:chgData name="Hugo St-Pierre" userId="595d259138723fa5" providerId="LiveId" clId="{2C87EED0-492A-4ED5-8396-3033E0EE3AB7}" dt="2022-03-24T18:24:37.489" v="1763" actId="208"/>
          <ac:cxnSpMkLst>
            <pc:docMk/>
            <pc:sldMk cId="2883791899" sldId="277"/>
            <ac:cxnSpMk id="25" creationId="{AAE405A6-C4AD-4C08-B846-2718AF3C01EE}"/>
          </ac:cxnSpMkLst>
        </pc:cxnChg>
      </pc:sldChg>
      <pc:sldChg chg="addSp delSp modSp add mod modTransition">
        <pc:chgData name="Hugo St-Pierre" userId="595d259138723fa5" providerId="LiveId" clId="{2C87EED0-492A-4ED5-8396-3033E0EE3AB7}" dt="2022-03-24T18:32:18.673" v="1873" actId="688"/>
        <pc:sldMkLst>
          <pc:docMk/>
          <pc:sldMk cId="3628348052" sldId="278"/>
        </pc:sldMkLst>
        <pc:spChg chg="del">
          <ac:chgData name="Hugo St-Pierre" userId="595d259138723fa5" providerId="LiveId" clId="{2C87EED0-492A-4ED5-8396-3033E0EE3AB7}" dt="2022-03-24T18:28:32.707" v="1843" actId="478"/>
          <ac:spMkLst>
            <pc:docMk/>
            <pc:sldMk cId="3628348052" sldId="278"/>
            <ac:spMk id="3" creationId="{A81550A0-CAA7-4AB9-A19D-9F1F8BF0A854}"/>
          </ac:spMkLst>
        </pc:spChg>
        <pc:spChg chg="add del mod">
          <ac:chgData name="Hugo St-Pierre" userId="595d259138723fa5" providerId="LiveId" clId="{2C87EED0-492A-4ED5-8396-3033E0EE3AB7}" dt="2022-03-24T18:28:34.764" v="1844" actId="478"/>
          <ac:spMkLst>
            <pc:docMk/>
            <pc:sldMk cId="3628348052" sldId="278"/>
            <ac:spMk id="5" creationId="{A45B148B-CF95-4250-ADDF-1083B9B6AFEB}"/>
          </ac:spMkLst>
        </pc:spChg>
        <pc:spChg chg="del">
          <ac:chgData name="Hugo St-Pierre" userId="595d259138723fa5" providerId="LiveId" clId="{2C87EED0-492A-4ED5-8396-3033E0EE3AB7}" dt="2022-03-24T18:28:27.609" v="1840" actId="478"/>
          <ac:spMkLst>
            <pc:docMk/>
            <pc:sldMk cId="3628348052" sldId="278"/>
            <ac:spMk id="22" creationId="{752D2F5B-35C7-443E-A386-73009C6E9F41}"/>
          </ac:spMkLst>
        </pc:spChg>
        <pc:spChg chg="del">
          <ac:chgData name="Hugo St-Pierre" userId="595d259138723fa5" providerId="LiveId" clId="{2C87EED0-492A-4ED5-8396-3033E0EE3AB7}" dt="2022-03-24T18:28:28.779" v="1841" actId="478"/>
          <ac:spMkLst>
            <pc:docMk/>
            <pc:sldMk cId="3628348052" sldId="278"/>
            <ac:spMk id="23" creationId="{D1EFE32C-06BD-484F-8687-17D807559206}"/>
          </ac:spMkLst>
        </pc:spChg>
        <pc:spChg chg="del">
          <ac:chgData name="Hugo St-Pierre" userId="595d259138723fa5" providerId="LiveId" clId="{2C87EED0-492A-4ED5-8396-3033E0EE3AB7}" dt="2022-03-24T18:28:29.883" v="1842" actId="478"/>
          <ac:spMkLst>
            <pc:docMk/>
            <pc:sldMk cId="3628348052" sldId="278"/>
            <ac:spMk id="26" creationId="{655E2ACC-DD3B-4599-9C17-2C9DC58E9DAA}"/>
          </ac:spMkLst>
        </pc:spChg>
        <pc:spChg chg="mod topLvl">
          <ac:chgData name="Hugo St-Pierre" userId="595d259138723fa5" providerId="LiveId" clId="{2C87EED0-492A-4ED5-8396-3033E0EE3AB7}" dt="2022-03-24T18:31:03.670" v="1857" actId="165"/>
          <ac:spMkLst>
            <pc:docMk/>
            <pc:sldMk cId="3628348052" sldId="278"/>
            <ac:spMk id="28" creationId="{DF9C2660-F25D-481A-8945-3E50323C13A1}"/>
          </ac:spMkLst>
        </pc:spChg>
        <pc:grpChg chg="add del mod">
          <ac:chgData name="Hugo St-Pierre" userId="595d259138723fa5" providerId="LiveId" clId="{2C87EED0-492A-4ED5-8396-3033E0EE3AB7}" dt="2022-03-24T18:31:03.670" v="1857" actId="165"/>
          <ac:grpSpMkLst>
            <pc:docMk/>
            <pc:sldMk cId="3628348052" sldId="278"/>
            <ac:grpSpMk id="9" creationId="{0EA4E40E-3F5C-4EEF-B85E-63344744978B}"/>
          </ac:grpSpMkLst>
        </pc:grpChg>
        <pc:graphicFrameChg chg="add mod modGraphic">
          <ac:chgData name="Hugo St-Pierre" userId="595d259138723fa5" providerId="LiveId" clId="{2C87EED0-492A-4ED5-8396-3033E0EE3AB7}" dt="2022-03-24T18:32:18.673" v="1873" actId="688"/>
          <ac:graphicFrameMkLst>
            <pc:docMk/>
            <pc:sldMk cId="3628348052" sldId="278"/>
            <ac:graphicFrameMk id="19" creationId="{7B1571CD-EA2F-41FD-9E72-2F9D7957F4DB}"/>
          </ac:graphicFrameMkLst>
        </pc:graphicFrameChg>
        <pc:picChg chg="mod">
          <ac:chgData name="Hugo St-Pierre" userId="595d259138723fa5" providerId="LiveId" clId="{2C87EED0-492A-4ED5-8396-3033E0EE3AB7}" dt="2022-03-24T18:32:05.149" v="1870" actId="1076"/>
          <ac:picMkLst>
            <pc:docMk/>
            <pc:sldMk cId="3628348052" sldId="278"/>
            <ac:picMk id="15" creationId="{B5DD8769-F7DB-4224-9C85-04AF7C2339E8}"/>
          </ac:picMkLst>
        </pc:picChg>
        <pc:cxnChg chg="mod topLvl">
          <ac:chgData name="Hugo St-Pierre" userId="595d259138723fa5" providerId="LiveId" clId="{2C87EED0-492A-4ED5-8396-3033E0EE3AB7}" dt="2022-03-24T18:31:03.670" v="1857" actId="165"/>
          <ac:cxnSpMkLst>
            <pc:docMk/>
            <pc:sldMk cId="3628348052" sldId="278"/>
            <ac:cxnSpMk id="17" creationId="{0546FAE1-A49A-49D6-9F45-262A4AFD9E77}"/>
          </ac:cxnSpMkLst>
        </pc:cxnChg>
        <pc:cxnChg chg="mod topLvl">
          <ac:chgData name="Hugo St-Pierre" userId="595d259138723fa5" providerId="LiveId" clId="{2C87EED0-492A-4ED5-8396-3033E0EE3AB7}" dt="2022-03-24T18:31:03.670" v="1857" actId="165"/>
          <ac:cxnSpMkLst>
            <pc:docMk/>
            <pc:sldMk cId="3628348052" sldId="278"/>
            <ac:cxnSpMk id="18" creationId="{8795FB39-1DAE-4993-AFEB-1908F903C8CF}"/>
          </ac:cxnSpMkLst>
        </pc:cxnChg>
        <pc:cxnChg chg="mod topLvl">
          <ac:chgData name="Hugo St-Pierre" userId="595d259138723fa5" providerId="LiveId" clId="{2C87EED0-492A-4ED5-8396-3033E0EE3AB7}" dt="2022-03-24T18:31:03.670" v="1857" actId="165"/>
          <ac:cxnSpMkLst>
            <pc:docMk/>
            <pc:sldMk cId="3628348052" sldId="278"/>
            <ac:cxnSpMk id="25" creationId="{AAE405A6-C4AD-4C08-B846-2718AF3C01EE}"/>
          </ac:cxnSpMkLst>
        </pc:cxnChg>
      </pc:sldChg>
      <pc:sldChg chg="modSp add mod">
        <pc:chgData name="Hugo St-Pierre" userId="595d259138723fa5" providerId="LiveId" clId="{2C87EED0-492A-4ED5-8396-3033E0EE3AB7}" dt="2022-03-24T18:33:29.008" v="1877" actId="1076"/>
        <pc:sldMkLst>
          <pc:docMk/>
          <pc:sldMk cId="3509879584" sldId="279"/>
        </pc:sldMkLst>
        <pc:graphicFrameChg chg="mod">
          <ac:chgData name="Hugo St-Pierre" userId="595d259138723fa5" providerId="LiveId" clId="{2C87EED0-492A-4ED5-8396-3033E0EE3AB7}" dt="2022-03-24T18:33:29.008" v="1877" actId="1076"/>
          <ac:graphicFrameMkLst>
            <pc:docMk/>
            <pc:sldMk cId="3509879584" sldId="279"/>
            <ac:graphicFrameMk id="19" creationId="{7B1571CD-EA2F-41FD-9E72-2F9D7957F4DB}"/>
          </ac:graphicFrameMkLst>
        </pc:graphicFrameChg>
      </pc:sldChg>
      <pc:sldChg chg="add ord modTransition">
        <pc:chgData name="Hugo St-Pierre" userId="595d259138723fa5" providerId="LiveId" clId="{2C87EED0-492A-4ED5-8396-3033E0EE3AB7}" dt="2022-03-24T18:33:43.088" v="1881"/>
        <pc:sldMkLst>
          <pc:docMk/>
          <pc:sldMk cId="2372090424" sldId="280"/>
        </pc:sldMkLst>
      </pc:sldChg>
      <pc:sldChg chg="addSp delSp modSp add mod modTransition">
        <pc:chgData name="Hugo St-Pierre" userId="595d259138723fa5" providerId="LiveId" clId="{2C87EED0-492A-4ED5-8396-3033E0EE3AB7}" dt="2022-03-24T18:36:15.969" v="1896" actId="1076"/>
        <pc:sldMkLst>
          <pc:docMk/>
          <pc:sldMk cId="166294563" sldId="281"/>
        </pc:sldMkLst>
        <pc:spChg chg="mod">
          <ac:chgData name="Hugo St-Pierre" userId="595d259138723fa5" providerId="LiveId" clId="{2C87EED0-492A-4ED5-8396-3033E0EE3AB7}" dt="2022-03-24T18:36:15.969" v="1896" actId="1076"/>
          <ac:spMkLst>
            <pc:docMk/>
            <pc:sldMk cId="166294563" sldId="281"/>
            <ac:spMk id="28" creationId="{DF9C2660-F25D-481A-8945-3E50323C13A1}"/>
          </ac:spMkLst>
        </pc:spChg>
        <pc:graphicFrameChg chg="add mod">
          <ac:chgData name="Hugo St-Pierre" userId="595d259138723fa5" providerId="LiveId" clId="{2C87EED0-492A-4ED5-8396-3033E0EE3AB7}" dt="2022-03-24T18:36:00.001" v="1895" actId="688"/>
          <ac:graphicFrameMkLst>
            <pc:docMk/>
            <pc:sldMk cId="166294563" sldId="281"/>
            <ac:graphicFrameMk id="11" creationId="{E4B99885-6C96-4736-A707-68B9A68C7B69}"/>
          </ac:graphicFrameMkLst>
        </pc:graphicFrameChg>
        <pc:graphicFrameChg chg="del mod">
          <ac:chgData name="Hugo St-Pierre" userId="595d259138723fa5" providerId="LiveId" clId="{2C87EED0-492A-4ED5-8396-3033E0EE3AB7}" dt="2022-03-24T18:35:36.362" v="1893" actId="478"/>
          <ac:graphicFrameMkLst>
            <pc:docMk/>
            <pc:sldMk cId="166294563" sldId="281"/>
            <ac:graphicFrameMk id="19" creationId="{7B1571CD-EA2F-41FD-9E72-2F9D7957F4DB}"/>
          </ac:graphicFrameMkLst>
        </pc:graphicFrameChg>
        <pc:cxnChg chg="add mod">
          <ac:chgData name="Hugo St-Pierre" userId="595d259138723fa5" providerId="LiveId" clId="{2C87EED0-492A-4ED5-8396-3033E0EE3AB7}" dt="2022-03-24T18:34:55.294" v="1889" actId="571"/>
          <ac:cxnSpMkLst>
            <pc:docMk/>
            <pc:sldMk cId="166294563" sldId="281"/>
            <ac:cxnSpMk id="10" creationId="{6AEC12B1-F61C-41E8-A43E-E4E95DC61A47}"/>
          </ac:cxnSpMkLst>
        </pc:cxnChg>
        <pc:cxnChg chg="mod">
          <ac:chgData name="Hugo St-Pierre" userId="595d259138723fa5" providerId="LiveId" clId="{2C87EED0-492A-4ED5-8396-3033E0EE3AB7}" dt="2022-03-24T18:35:11.625" v="1890" actId="1076"/>
          <ac:cxnSpMkLst>
            <pc:docMk/>
            <pc:sldMk cId="166294563" sldId="281"/>
            <ac:cxnSpMk id="25" creationId="{AAE405A6-C4AD-4C08-B846-2718AF3C01EE}"/>
          </ac:cxnSpMkLst>
        </pc:cxnChg>
      </pc:sldChg>
      <pc:sldChg chg="modSp add mod">
        <pc:chgData name="Hugo St-Pierre" userId="595d259138723fa5" providerId="LiveId" clId="{2C87EED0-492A-4ED5-8396-3033E0EE3AB7}" dt="2022-03-24T18:36:32.257" v="1898" actId="1076"/>
        <pc:sldMkLst>
          <pc:docMk/>
          <pc:sldMk cId="1329766120" sldId="282"/>
        </pc:sldMkLst>
        <pc:graphicFrameChg chg="mod">
          <ac:chgData name="Hugo St-Pierre" userId="595d259138723fa5" providerId="LiveId" clId="{2C87EED0-492A-4ED5-8396-3033E0EE3AB7}" dt="2022-03-24T18:36:32.257" v="1898" actId="1076"/>
          <ac:graphicFrameMkLst>
            <pc:docMk/>
            <pc:sldMk cId="1329766120" sldId="282"/>
            <ac:graphicFrameMk id="11" creationId="{E4B99885-6C96-4736-A707-68B9A68C7B69}"/>
          </ac:graphicFrameMkLst>
        </pc:graphicFrameChg>
      </pc:sldChg>
      <pc:sldChg chg="addSp delSp modSp new mod modTransition setBg">
        <pc:chgData name="Hugo St-Pierre" userId="595d259138723fa5" providerId="LiveId" clId="{2C87EED0-492A-4ED5-8396-3033E0EE3AB7}" dt="2022-03-24T19:32:23.178" v="3578"/>
        <pc:sldMkLst>
          <pc:docMk/>
          <pc:sldMk cId="2031478011" sldId="283"/>
        </pc:sldMkLst>
        <pc:spChg chg="mod">
          <ac:chgData name="Hugo St-Pierre" userId="595d259138723fa5" providerId="LiveId" clId="{2C87EED0-492A-4ED5-8396-3033E0EE3AB7}" dt="2022-03-24T18:39:07.657" v="1924" actId="14100"/>
          <ac:spMkLst>
            <pc:docMk/>
            <pc:sldMk cId="2031478011" sldId="283"/>
            <ac:spMk id="2" creationId="{E96165DD-529A-43A2-B1DC-DE585C637022}"/>
          </ac:spMkLst>
        </pc:spChg>
        <pc:spChg chg="del">
          <ac:chgData name="Hugo St-Pierre" userId="595d259138723fa5" providerId="LiveId" clId="{2C87EED0-492A-4ED5-8396-3033E0EE3AB7}" dt="2022-03-24T18:38:05.075" v="1901"/>
          <ac:spMkLst>
            <pc:docMk/>
            <pc:sldMk cId="2031478011" sldId="283"/>
            <ac:spMk id="3" creationId="{7E9F9D6B-FC63-49D8-9EC4-A07729C8ED3D}"/>
          </ac:spMkLst>
        </pc:spChg>
        <pc:spChg chg="add del">
          <ac:chgData name="Hugo St-Pierre" userId="595d259138723fa5" providerId="LiveId" clId="{2C87EED0-492A-4ED5-8396-3033E0EE3AB7}" dt="2022-03-24T18:38:45.842" v="1909" actId="478"/>
          <ac:spMkLst>
            <pc:docMk/>
            <pc:sldMk cId="2031478011" sldId="283"/>
            <ac:spMk id="9" creationId="{7FEC73E7-085C-6896-2BCA-4FD2A2EE736A}"/>
          </ac:spMkLst>
        </pc:spChg>
        <pc:spChg chg="add del">
          <ac:chgData name="Hugo St-Pierre" userId="595d259138723fa5" providerId="LiveId" clId="{2C87EED0-492A-4ED5-8396-3033E0EE3AB7}" dt="2022-03-24T18:38:40.526" v="1905" actId="26606"/>
          <ac:spMkLst>
            <pc:docMk/>
            <pc:sldMk cId="2031478011" sldId="283"/>
            <ac:spMk id="22" creationId="{5A7802B6-FF37-40CF-A7E2-6F2A0D9A91EF}"/>
          </ac:spMkLst>
        </pc:spChg>
        <pc:spChg chg="add del">
          <ac:chgData name="Hugo St-Pierre" userId="595d259138723fa5" providerId="LiveId" clId="{2C87EED0-492A-4ED5-8396-3033E0EE3AB7}" dt="2022-03-24T18:38:46.520" v="1910" actId="26606"/>
          <ac:spMkLst>
            <pc:docMk/>
            <pc:sldMk cId="2031478011" sldId="283"/>
            <ac:spMk id="25" creationId="{AA330523-F25B-4007-B3E5-ABB5637D160A}"/>
          </ac:spMkLst>
        </pc:spChg>
        <pc:grpChg chg="add del">
          <ac:chgData name="Hugo St-Pierre" userId="595d259138723fa5" providerId="LiveId" clId="{2C87EED0-492A-4ED5-8396-3033E0EE3AB7}" dt="2022-03-24T18:38:40.526" v="1905" actId="26606"/>
          <ac:grpSpMkLst>
            <pc:docMk/>
            <pc:sldMk cId="2031478011" sldId="283"/>
            <ac:grpSpMk id="10" creationId="{B4DE830A-B531-4A3B-96F6-0ECE88B08555}"/>
          </ac:grpSpMkLst>
        </pc:grpChg>
        <pc:grpChg chg="add del">
          <ac:chgData name="Hugo St-Pierre" userId="595d259138723fa5" providerId="LiveId" clId="{2C87EED0-492A-4ED5-8396-3033E0EE3AB7}" dt="2022-03-24T18:38:46.520" v="1910" actId="26606"/>
          <ac:grpSpMkLst>
            <pc:docMk/>
            <pc:sldMk cId="2031478011" sldId="283"/>
            <ac:grpSpMk id="24" creationId="{B4DE830A-B531-4A3B-96F6-0ECE88B08555}"/>
          </ac:grpSpMkLst>
        </pc:grpChg>
        <pc:picChg chg="add mod">
          <ac:chgData name="Hugo St-Pierre" userId="595d259138723fa5" providerId="LiveId" clId="{2C87EED0-492A-4ED5-8396-3033E0EE3AB7}" dt="2022-03-24T18:39:14.289" v="1927" actId="1076"/>
          <ac:picMkLst>
            <pc:docMk/>
            <pc:sldMk cId="2031478011" sldId="283"/>
            <ac:picMk id="5" creationId="{78BF0EA6-52C7-4FEA-9B8E-31A6867F19E8}"/>
          </ac:picMkLst>
        </pc:picChg>
      </pc:sldChg>
      <pc:sldChg chg="addSp delSp modSp new mod modTransition setBg">
        <pc:chgData name="Hugo St-Pierre" userId="595d259138723fa5" providerId="LiveId" clId="{2C87EED0-492A-4ED5-8396-3033E0EE3AB7}" dt="2022-03-24T19:32:23.178" v="3578"/>
        <pc:sldMkLst>
          <pc:docMk/>
          <pc:sldMk cId="2180819358" sldId="284"/>
        </pc:sldMkLst>
        <pc:spChg chg="mod">
          <ac:chgData name="Hugo St-Pierre" userId="595d259138723fa5" providerId="LiveId" clId="{2C87EED0-492A-4ED5-8396-3033E0EE3AB7}" dt="2022-03-24T18:40:55.238" v="1973" actId="404"/>
          <ac:spMkLst>
            <pc:docMk/>
            <pc:sldMk cId="2180819358" sldId="284"/>
            <ac:spMk id="2" creationId="{72E3B954-0040-400D-A0DD-DF762249C67C}"/>
          </ac:spMkLst>
        </pc:spChg>
        <pc:spChg chg="del">
          <ac:chgData name="Hugo St-Pierre" userId="595d259138723fa5" providerId="LiveId" clId="{2C87EED0-492A-4ED5-8396-3033E0EE3AB7}" dt="2022-03-24T18:39:33.466" v="1930"/>
          <ac:spMkLst>
            <pc:docMk/>
            <pc:sldMk cId="2180819358" sldId="284"/>
            <ac:spMk id="3" creationId="{5B7B01D3-9729-4858-A7F8-79485F06DC12}"/>
          </ac:spMkLst>
        </pc:spChg>
        <pc:spChg chg="add mod">
          <ac:chgData name="Hugo St-Pierre" userId="595d259138723fa5" providerId="LiveId" clId="{2C87EED0-492A-4ED5-8396-3033E0EE3AB7}" dt="2022-03-24T18:41:44.136" v="2054" actId="313"/>
          <ac:spMkLst>
            <pc:docMk/>
            <pc:sldMk cId="2180819358" sldId="284"/>
            <ac:spMk id="9" creationId="{8EAF03C9-B562-0727-7523-4209CC8A8D21}"/>
          </ac:spMkLst>
        </pc:spChg>
        <pc:spChg chg="add del">
          <ac:chgData name="Hugo St-Pierre" userId="595d259138723fa5" providerId="LiveId" clId="{2C87EED0-492A-4ED5-8396-3033E0EE3AB7}" dt="2022-03-24T18:40:00.731" v="1947" actId="26606"/>
          <ac:spMkLst>
            <pc:docMk/>
            <pc:sldMk cId="2180819358" sldId="284"/>
            <ac:spMk id="11" creationId="{D8C23A9F-330F-BB02-B93C-85BBB2F41AA4}"/>
          </ac:spMkLst>
        </pc:spChg>
        <pc:spChg chg="add del">
          <ac:chgData name="Hugo St-Pierre" userId="595d259138723fa5" providerId="LiveId" clId="{2C87EED0-492A-4ED5-8396-3033E0EE3AB7}" dt="2022-03-24T18:40:00.731" v="1947" actId="26606"/>
          <ac:spMkLst>
            <pc:docMk/>
            <pc:sldMk cId="2180819358" sldId="284"/>
            <ac:spMk id="14" creationId="{98EE4960-6ED7-49B4-BEEE-A96A0C83D9BC}"/>
          </ac:spMkLst>
        </pc:spChg>
        <pc:picChg chg="add mod ord">
          <ac:chgData name="Hugo St-Pierre" userId="595d259138723fa5" providerId="LiveId" clId="{2C87EED0-492A-4ED5-8396-3033E0EE3AB7}" dt="2022-03-24T18:40:46.873" v="1961" actId="14100"/>
          <ac:picMkLst>
            <pc:docMk/>
            <pc:sldMk cId="2180819358" sldId="284"/>
            <ac:picMk id="5" creationId="{778A46A3-2780-425F-9BF1-A991ED51D8F6}"/>
          </ac:picMkLst>
        </pc:picChg>
        <pc:picChg chg="add mod">
          <ac:chgData name="Hugo St-Pierre" userId="595d259138723fa5" providerId="LiveId" clId="{2C87EED0-492A-4ED5-8396-3033E0EE3AB7}" dt="2022-03-24T18:40:41.713" v="1959" actId="14100"/>
          <ac:picMkLst>
            <pc:docMk/>
            <pc:sldMk cId="2180819358" sldId="284"/>
            <ac:picMk id="7" creationId="{900635C3-208A-4BE3-B3E0-0FDEF5E93F72}"/>
          </ac:picMkLst>
        </pc:picChg>
      </pc:sldChg>
      <pc:sldChg chg="addSp modSp new mod modTransition">
        <pc:chgData name="Hugo St-Pierre" userId="595d259138723fa5" providerId="LiveId" clId="{2C87EED0-492A-4ED5-8396-3033E0EE3AB7}" dt="2022-03-24T19:32:23.178" v="3578"/>
        <pc:sldMkLst>
          <pc:docMk/>
          <pc:sldMk cId="855420715" sldId="285"/>
        </pc:sldMkLst>
        <pc:spChg chg="mod">
          <ac:chgData name="Hugo St-Pierre" userId="595d259138723fa5" providerId="LiveId" clId="{2C87EED0-492A-4ED5-8396-3033E0EE3AB7}" dt="2022-03-24T18:42:45.037" v="2062" actId="20577"/>
          <ac:spMkLst>
            <pc:docMk/>
            <pc:sldMk cId="855420715" sldId="285"/>
            <ac:spMk id="2" creationId="{4DD1D491-18C2-49E2-92C2-A1272169EACC}"/>
          </ac:spMkLst>
        </pc:spChg>
        <pc:spChg chg="mod">
          <ac:chgData name="Hugo St-Pierre" userId="595d259138723fa5" providerId="LiveId" clId="{2C87EED0-492A-4ED5-8396-3033E0EE3AB7}" dt="2022-03-24T18:50:54.336" v="2247" actId="207"/>
          <ac:spMkLst>
            <pc:docMk/>
            <pc:sldMk cId="855420715" sldId="285"/>
            <ac:spMk id="3" creationId="{DEDE263B-268A-4620-8525-8A50713E1BC9}"/>
          </ac:spMkLst>
        </pc:spChg>
        <pc:picChg chg="add mod modCrop">
          <ac:chgData name="Hugo St-Pierre" userId="595d259138723fa5" providerId="LiveId" clId="{2C87EED0-492A-4ED5-8396-3033E0EE3AB7}" dt="2022-03-24T18:45:59.944" v="2148" actId="1076"/>
          <ac:picMkLst>
            <pc:docMk/>
            <pc:sldMk cId="855420715" sldId="285"/>
            <ac:picMk id="5" creationId="{272CC034-0845-4FE0-8CB9-60635AD4211A}"/>
          </ac:picMkLst>
        </pc:picChg>
      </pc:sldChg>
      <pc:sldChg chg="addSp delSp modSp new mod modTransition">
        <pc:chgData name="Hugo St-Pierre" userId="595d259138723fa5" providerId="LiveId" clId="{2C87EED0-492A-4ED5-8396-3033E0EE3AB7}" dt="2022-03-24T19:32:23.178" v="3578"/>
        <pc:sldMkLst>
          <pc:docMk/>
          <pc:sldMk cId="3894846584" sldId="286"/>
        </pc:sldMkLst>
        <pc:spChg chg="mod">
          <ac:chgData name="Hugo St-Pierre" userId="595d259138723fa5" providerId="LiveId" clId="{2C87EED0-492A-4ED5-8396-3033E0EE3AB7}" dt="2022-03-24T18:54:13.661" v="2303" actId="20577"/>
          <ac:spMkLst>
            <pc:docMk/>
            <pc:sldMk cId="3894846584" sldId="286"/>
            <ac:spMk id="2" creationId="{1B081B21-981C-4B2C-A199-BC16646CC995}"/>
          </ac:spMkLst>
        </pc:spChg>
        <pc:spChg chg="del">
          <ac:chgData name="Hugo St-Pierre" userId="595d259138723fa5" providerId="LiveId" clId="{2C87EED0-492A-4ED5-8396-3033E0EE3AB7}" dt="2022-03-24T18:47:04.524" v="2183" actId="478"/>
          <ac:spMkLst>
            <pc:docMk/>
            <pc:sldMk cId="3894846584" sldId="286"/>
            <ac:spMk id="3" creationId="{EC8E71AA-678A-4736-B09A-46E3CC0515CA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4" creationId="{FEF288F6-302F-4888-A4DF-7F14501BCAFD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5" creationId="{98374AAB-433B-4D2D-9FAB-42219E730D17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6" creationId="{ADF9F0AB-73E5-479E-BB92-82B687A49F67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7" creationId="{93792840-7466-41DE-A45A-C36400E8D2EB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8" creationId="{C667138A-2EB1-4ED9-AEB5-FDEFD0A22CC1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9" creationId="{F1F382E6-4E85-4502-B947-547291D16CD6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10" creationId="{8F8C86C7-0028-47C7-9CEE-631B81E81891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11" creationId="{ACE53D29-9E0C-400D-9451-0795428C0504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12" creationId="{E5B69ACE-65DA-4FC0-9D07-7510B6997B0C}"/>
          </ac:spMkLst>
        </pc:spChg>
        <pc:spChg chg="add mod">
          <ac:chgData name="Hugo St-Pierre" userId="595d259138723fa5" providerId="LiveId" clId="{2C87EED0-492A-4ED5-8396-3033E0EE3AB7}" dt="2022-03-24T18:53:19.547" v="2271" actId="1076"/>
          <ac:spMkLst>
            <pc:docMk/>
            <pc:sldMk cId="3894846584" sldId="286"/>
            <ac:spMk id="13" creationId="{DF885B7D-2454-40F2-A644-FA349FAECCC5}"/>
          </ac:spMkLst>
        </pc:spChg>
        <pc:cxnChg chg="add mod">
          <ac:chgData name="Hugo St-Pierre" userId="595d259138723fa5" providerId="LiveId" clId="{2C87EED0-492A-4ED5-8396-3033E0EE3AB7}" dt="2022-03-24T18:53:19.547" v="2271" actId="1076"/>
          <ac:cxnSpMkLst>
            <pc:docMk/>
            <pc:sldMk cId="3894846584" sldId="286"/>
            <ac:cxnSpMk id="15" creationId="{30F879CC-A8E0-4915-ADD8-D4151742B4CD}"/>
          </ac:cxnSpMkLst>
        </pc:cxnChg>
        <pc:cxnChg chg="add mod">
          <ac:chgData name="Hugo St-Pierre" userId="595d259138723fa5" providerId="LiveId" clId="{2C87EED0-492A-4ED5-8396-3033E0EE3AB7}" dt="2022-03-24T18:53:19.547" v="2271" actId="1076"/>
          <ac:cxnSpMkLst>
            <pc:docMk/>
            <pc:sldMk cId="3894846584" sldId="286"/>
            <ac:cxnSpMk id="16" creationId="{F33D4C88-FD41-4100-8844-BCCB0CB10B48}"/>
          </ac:cxnSpMkLst>
        </pc:cxnChg>
        <pc:cxnChg chg="add mod">
          <ac:chgData name="Hugo St-Pierre" userId="595d259138723fa5" providerId="LiveId" clId="{2C87EED0-492A-4ED5-8396-3033E0EE3AB7}" dt="2022-03-24T18:53:19.547" v="2271" actId="1076"/>
          <ac:cxnSpMkLst>
            <pc:docMk/>
            <pc:sldMk cId="3894846584" sldId="286"/>
            <ac:cxnSpMk id="18" creationId="{88D189D4-2AED-4625-9A3D-5AD73AFEE1AD}"/>
          </ac:cxnSpMkLst>
        </pc:cxnChg>
        <pc:cxnChg chg="add del mod">
          <ac:chgData name="Hugo St-Pierre" userId="595d259138723fa5" providerId="LiveId" clId="{2C87EED0-492A-4ED5-8396-3033E0EE3AB7}" dt="2022-03-24T18:52:43.084" v="2265" actId="478"/>
          <ac:cxnSpMkLst>
            <pc:docMk/>
            <pc:sldMk cId="3894846584" sldId="286"/>
            <ac:cxnSpMk id="19" creationId="{2C1DD514-E14E-4C96-813B-F8AAADF363A5}"/>
          </ac:cxnSpMkLst>
        </pc:cxnChg>
        <pc:cxnChg chg="add mod">
          <ac:chgData name="Hugo St-Pierre" userId="595d259138723fa5" providerId="LiveId" clId="{2C87EED0-492A-4ED5-8396-3033E0EE3AB7}" dt="2022-03-24T18:53:19.547" v="2271" actId="1076"/>
          <ac:cxnSpMkLst>
            <pc:docMk/>
            <pc:sldMk cId="3894846584" sldId="286"/>
            <ac:cxnSpMk id="21" creationId="{F79FAA3B-DFD3-4B93-8732-9E47942638DF}"/>
          </ac:cxnSpMkLst>
        </pc:cxnChg>
        <pc:cxnChg chg="add mod">
          <ac:chgData name="Hugo St-Pierre" userId="595d259138723fa5" providerId="LiveId" clId="{2C87EED0-492A-4ED5-8396-3033E0EE3AB7}" dt="2022-03-24T18:53:19.547" v="2271" actId="1076"/>
          <ac:cxnSpMkLst>
            <pc:docMk/>
            <pc:sldMk cId="3894846584" sldId="286"/>
            <ac:cxnSpMk id="23" creationId="{2EC9B41A-204E-4057-A9CC-0F63ED837D89}"/>
          </ac:cxnSpMkLst>
        </pc:cxnChg>
      </pc:sldChg>
      <pc:sldChg chg="addSp delSp modSp new mod modTransition modAnim">
        <pc:chgData name="Hugo St-Pierre" userId="595d259138723fa5" providerId="LiveId" clId="{2C87EED0-492A-4ED5-8396-3033E0EE3AB7}" dt="2022-03-24T19:37:53.720" v="3618"/>
        <pc:sldMkLst>
          <pc:docMk/>
          <pc:sldMk cId="3605352237" sldId="287"/>
        </pc:sldMkLst>
        <pc:spChg chg="mod">
          <ac:chgData name="Hugo St-Pierre" userId="595d259138723fa5" providerId="LiveId" clId="{2C87EED0-492A-4ED5-8396-3033E0EE3AB7}" dt="2022-03-24T18:53:45.962" v="2281" actId="20577"/>
          <ac:spMkLst>
            <pc:docMk/>
            <pc:sldMk cId="3605352237" sldId="287"/>
            <ac:spMk id="2" creationId="{F34CC91D-1220-4082-9251-FB75DE78B3C5}"/>
          </ac:spMkLst>
        </pc:spChg>
        <pc:spChg chg="mod">
          <ac:chgData name="Hugo St-Pierre" userId="595d259138723fa5" providerId="LiveId" clId="{2C87EED0-492A-4ED5-8396-3033E0EE3AB7}" dt="2022-03-24T18:58:22.789" v="2393"/>
          <ac:spMkLst>
            <pc:docMk/>
            <pc:sldMk cId="3605352237" sldId="287"/>
            <ac:spMk id="3" creationId="{6FFA1AF3-C075-4CC8-8965-0F639493666C}"/>
          </ac:spMkLst>
        </pc:spChg>
        <pc:spChg chg="add del mod">
          <ac:chgData name="Hugo St-Pierre" userId="595d259138723fa5" providerId="LiveId" clId="{2C87EED0-492A-4ED5-8396-3033E0EE3AB7}" dt="2022-03-24T18:54:41.487" v="2305"/>
          <ac:spMkLst>
            <pc:docMk/>
            <pc:sldMk cId="3605352237" sldId="287"/>
            <ac:spMk id="4" creationId="{DF730A2E-BB2E-46C4-B1BB-5996A1F18034}"/>
          </ac:spMkLst>
        </pc:spChg>
      </pc:sldChg>
      <pc:sldChg chg="addSp delSp modSp add del mod modAnim">
        <pc:chgData name="Hugo St-Pierre" userId="595d259138723fa5" providerId="LiveId" clId="{2C87EED0-492A-4ED5-8396-3033E0EE3AB7}" dt="2022-03-24T19:01:07.003" v="2465" actId="47"/>
        <pc:sldMkLst>
          <pc:docMk/>
          <pc:sldMk cId="2762025613" sldId="288"/>
        </pc:sldMkLst>
        <pc:spChg chg="del mod">
          <ac:chgData name="Hugo St-Pierre" userId="595d259138723fa5" providerId="LiveId" clId="{2C87EED0-492A-4ED5-8396-3033E0EE3AB7}" dt="2022-03-24T18:58:43.377" v="2394" actId="478"/>
          <ac:spMkLst>
            <pc:docMk/>
            <pc:sldMk cId="2762025613" sldId="288"/>
            <ac:spMk id="3" creationId="{6FFA1AF3-C075-4CC8-8965-0F639493666C}"/>
          </ac:spMkLst>
        </pc:spChg>
        <pc:spChg chg="add del mod">
          <ac:chgData name="Hugo St-Pierre" userId="595d259138723fa5" providerId="LiveId" clId="{2C87EED0-492A-4ED5-8396-3033E0EE3AB7}" dt="2022-03-24T18:58:49.406" v="2396" actId="478"/>
          <ac:spMkLst>
            <pc:docMk/>
            <pc:sldMk cId="2762025613" sldId="288"/>
            <ac:spMk id="5" creationId="{800755BC-B57E-42FF-83D9-864BC6E38E74}"/>
          </ac:spMkLst>
        </pc:spChg>
        <pc:spChg chg="add mod">
          <ac:chgData name="Hugo St-Pierre" userId="595d259138723fa5" providerId="LiveId" clId="{2C87EED0-492A-4ED5-8396-3033E0EE3AB7}" dt="2022-03-24T18:58:57.337" v="2397" actId="1076"/>
          <ac:spMkLst>
            <pc:docMk/>
            <pc:sldMk cId="2762025613" sldId="288"/>
            <ac:spMk id="6" creationId="{D4C60696-3813-44E2-9CC9-9F25853DE2CE}"/>
          </ac:spMkLst>
        </pc:spChg>
        <pc:spChg chg="add mod">
          <ac:chgData name="Hugo St-Pierre" userId="595d259138723fa5" providerId="LiveId" clId="{2C87EED0-492A-4ED5-8396-3033E0EE3AB7}" dt="2022-03-24T18:59:17.712" v="2405"/>
          <ac:spMkLst>
            <pc:docMk/>
            <pc:sldMk cId="2762025613" sldId="288"/>
            <ac:spMk id="7" creationId="{B0039A7E-2EE7-4FF2-BEBA-DA48008D4DA2}"/>
          </ac:spMkLst>
        </pc:spChg>
        <pc:spChg chg="add del mod">
          <ac:chgData name="Hugo St-Pierre" userId="595d259138723fa5" providerId="LiveId" clId="{2C87EED0-492A-4ED5-8396-3033E0EE3AB7}" dt="2022-03-24T18:59:36.070" v="2409"/>
          <ac:spMkLst>
            <pc:docMk/>
            <pc:sldMk cId="2762025613" sldId="288"/>
            <ac:spMk id="8" creationId="{7629F21D-A3CA-466B-8D2F-93359455215D}"/>
          </ac:spMkLst>
        </pc:spChg>
        <pc:spChg chg="add del mod">
          <ac:chgData name="Hugo St-Pierre" userId="595d259138723fa5" providerId="LiveId" clId="{2C87EED0-492A-4ED5-8396-3033E0EE3AB7}" dt="2022-03-24T18:59:36.070" v="2409"/>
          <ac:spMkLst>
            <pc:docMk/>
            <pc:sldMk cId="2762025613" sldId="288"/>
            <ac:spMk id="9" creationId="{BFBC3BAB-3182-44BE-9089-8D5084F8395C}"/>
          </ac:spMkLst>
        </pc:spChg>
        <pc:spChg chg="add mod">
          <ac:chgData name="Hugo St-Pierre" userId="595d259138723fa5" providerId="LiveId" clId="{2C87EED0-492A-4ED5-8396-3033E0EE3AB7}" dt="2022-03-24T19:00:02.890" v="2416" actId="1076"/>
          <ac:spMkLst>
            <pc:docMk/>
            <pc:sldMk cId="2762025613" sldId="288"/>
            <ac:spMk id="10" creationId="{9904E3B2-9F70-4B38-9FA9-CEA1EA95B07B}"/>
          </ac:spMkLst>
        </pc:spChg>
        <pc:spChg chg="add mod">
          <ac:chgData name="Hugo St-Pierre" userId="595d259138723fa5" providerId="LiveId" clId="{2C87EED0-492A-4ED5-8396-3033E0EE3AB7}" dt="2022-03-24T19:00:02.890" v="2416" actId="1076"/>
          <ac:spMkLst>
            <pc:docMk/>
            <pc:sldMk cId="2762025613" sldId="288"/>
            <ac:spMk id="11" creationId="{80B14C2B-3637-4E92-A5C3-C4085C215732}"/>
          </ac:spMkLst>
        </pc:spChg>
      </pc:sldChg>
      <pc:sldChg chg="modSp add mod modTransition modAnim">
        <pc:chgData name="Hugo St-Pierre" userId="595d259138723fa5" providerId="LiveId" clId="{2C87EED0-492A-4ED5-8396-3033E0EE3AB7}" dt="2022-03-24T19:39:04.011" v="3626"/>
        <pc:sldMkLst>
          <pc:docMk/>
          <pc:sldMk cId="4090476787" sldId="289"/>
        </pc:sldMkLst>
        <pc:spChg chg="mod">
          <ac:chgData name="Hugo St-Pierre" userId="595d259138723fa5" providerId="LiveId" clId="{2C87EED0-492A-4ED5-8396-3033E0EE3AB7}" dt="2022-03-24T19:01:15.103" v="2466" actId="20577"/>
          <ac:spMkLst>
            <pc:docMk/>
            <pc:sldMk cId="4090476787" sldId="289"/>
            <ac:spMk id="7" creationId="{B0039A7E-2EE7-4FF2-BEBA-DA48008D4DA2}"/>
          </ac:spMkLst>
        </pc:spChg>
        <pc:spChg chg="mod">
          <ac:chgData name="Hugo St-Pierre" userId="595d259138723fa5" providerId="LiveId" clId="{2C87EED0-492A-4ED5-8396-3033E0EE3AB7}" dt="2022-03-24T19:01:19.132" v="2468" actId="20577"/>
          <ac:spMkLst>
            <pc:docMk/>
            <pc:sldMk cId="4090476787" sldId="289"/>
            <ac:spMk id="10" creationId="{9904E3B2-9F70-4B38-9FA9-CEA1EA95B07B}"/>
          </ac:spMkLst>
        </pc:spChg>
      </pc:sldChg>
      <pc:sldChg chg="modSp add mod modTransition modAnim">
        <pc:chgData name="Hugo St-Pierre" userId="595d259138723fa5" providerId="LiveId" clId="{2C87EED0-492A-4ED5-8396-3033E0EE3AB7}" dt="2022-03-24T19:39:25.310" v="3629"/>
        <pc:sldMkLst>
          <pc:docMk/>
          <pc:sldMk cId="3114728795" sldId="290"/>
        </pc:sldMkLst>
        <pc:spChg chg="mod">
          <ac:chgData name="Hugo St-Pierre" userId="595d259138723fa5" providerId="LiveId" clId="{2C87EED0-492A-4ED5-8396-3033E0EE3AB7}" dt="2022-03-24T19:01:38.149" v="2480" actId="20577"/>
          <ac:spMkLst>
            <pc:docMk/>
            <pc:sldMk cId="3114728795" sldId="290"/>
            <ac:spMk id="7" creationId="{B0039A7E-2EE7-4FF2-BEBA-DA48008D4DA2}"/>
          </ac:spMkLst>
        </pc:spChg>
        <pc:spChg chg="mod">
          <ac:chgData name="Hugo St-Pierre" userId="595d259138723fa5" providerId="LiveId" clId="{2C87EED0-492A-4ED5-8396-3033E0EE3AB7}" dt="2022-03-24T19:01:37.070" v="2479" actId="20577"/>
          <ac:spMkLst>
            <pc:docMk/>
            <pc:sldMk cId="3114728795" sldId="290"/>
            <ac:spMk id="10" creationId="{9904E3B2-9F70-4B38-9FA9-CEA1EA95B07B}"/>
          </ac:spMkLst>
        </pc:spChg>
      </pc:sldChg>
      <pc:sldChg chg="modSp new mod modTransition modAnim">
        <pc:chgData name="Hugo St-Pierre" userId="595d259138723fa5" providerId="LiveId" clId="{2C87EED0-492A-4ED5-8396-3033E0EE3AB7}" dt="2022-03-24T19:39:43.367" v="3630"/>
        <pc:sldMkLst>
          <pc:docMk/>
          <pc:sldMk cId="3228134924" sldId="291"/>
        </pc:sldMkLst>
        <pc:spChg chg="mod">
          <ac:chgData name="Hugo St-Pierre" userId="595d259138723fa5" providerId="LiveId" clId="{2C87EED0-492A-4ED5-8396-3033E0EE3AB7}" dt="2022-03-24T19:03:44.051" v="2506" actId="404"/>
          <ac:spMkLst>
            <pc:docMk/>
            <pc:sldMk cId="3228134924" sldId="291"/>
            <ac:spMk id="2" creationId="{02B9EE07-B3A1-483F-99EF-495F3867BE26}"/>
          </ac:spMkLst>
        </pc:spChg>
        <pc:spChg chg="mod">
          <ac:chgData name="Hugo St-Pierre" userId="595d259138723fa5" providerId="LiveId" clId="{2C87EED0-492A-4ED5-8396-3033E0EE3AB7}" dt="2022-03-24T19:06:46.890" v="2643" actId="20577"/>
          <ac:spMkLst>
            <pc:docMk/>
            <pc:sldMk cId="3228134924" sldId="291"/>
            <ac:spMk id="3" creationId="{5F1C5F3A-B723-4D25-9808-6FE57C87607F}"/>
          </ac:spMkLst>
        </pc:spChg>
      </pc:sldChg>
      <pc:sldChg chg="addSp delSp modSp new mod modTransition setBg modAnim">
        <pc:chgData name="Hugo St-Pierre" userId="595d259138723fa5" providerId="LiveId" clId="{2C87EED0-492A-4ED5-8396-3033E0EE3AB7}" dt="2022-03-24T19:40:03.268" v="3633"/>
        <pc:sldMkLst>
          <pc:docMk/>
          <pc:sldMk cId="177801402" sldId="292"/>
        </pc:sldMkLst>
        <pc:spChg chg="mod">
          <ac:chgData name="Hugo St-Pierre" userId="595d259138723fa5" providerId="LiveId" clId="{2C87EED0-492A-4ED5-8396-3033E0EE3AB7}" dt="2022-03-24T19:10:30.660" v="2874" actId="404"/>
          <ac:spMkLst>
            <pc:docMk/>
            <pc:sldMk cId="177801402" sldId="292"/>
            <ac:spMk id="2" creationId="{062283C1-1B73-4147-BE2D-6CA4569094A7}"/>
          </ac:spMkLst>
        </pc:spChg>
        <pc:spChg chg="del">
          <ac:chgData name="Hugo St-Pierre" userId="595d259138723fa5" providerId="LiveId" clId="{2C87EED0-492A-4ED5-8396-3033E0EE3AB7}" dt="2022-03-24T19:08:28.593" v="2680"/>
          <ac:spMkLst>
            <pc:docMk/>
            <pc:sldMk cId="177801402" sldId="292"/>
            <ac:spMk id="3" creationId="{30D0A0B6-C83B-4462-B9D9-E4BB54AD427C}"/>
          </ac:spMkLst>
        </pc:spChg>
        <pc:spChg chg="add mod">
          <ac:chgData name="Hugo St-Pierre" userId="595d259138723fa5" providerId="LiveId" clId="{2C87EED0-492A-4ED5-8396-3033E0EE3AB7}" dt="2022-03-24T19:10:19.723" v="2868" actId="20577"/>
          <ac:spMkLst>
            <pc:docMk/>
            <pc:sldMk cId="177801402" sldId="292"/>
            <ac:spMk id="9" creationId="{6A1DA331-BE5B-A0C9-5A78-22D3A2BB94B4}"/>
          </ac:spMkLst>
        </pc:spChg>
        <pc:picChg chg="add mod">
          <ac:chgData name="Hugo St-Pierre" userId="595d259138723fa5" providerId="LiveId" clId="{2C87EED0-492A-4ED5-8396-3033E0EE3AB7}" dt="2022-03-24T19:08:38.174" v="2684" actId="26606"/>
          <ac:picMkLst>
            <pc:docMk/>
            <pc:sldMk cId="177801402" sldId="292"/>
            <ac:picMk id="5" creationId="{C5C50C26-E644-47CB-AF72-65E53B50450A}"/>
          </ac:picMkLst>
        </pc:picChg>
      </pc:sldChg>
      <pc:sldChg chg="addSp delSp modSp new mod modTransition setBg modAnim">
        <pc:chgData name="Hugo St-Pierre" userId="595d259138723fa5" providerId="LiveId" clId="{2C87EED0-492A-4ED5-8396-3033E0EE3AB7}" dt="2022-03-24T19:40:11.177" v="3635"/>
        <pc:sldMkLst>
          <pc:docMk/>
          <pc:sldMk cId="3087374172" sldId="293"/>
        </pc:sldMkLst>
        <pc:spChg chg="mod">
          <ac:chgData name="Hugo St-Pierre" userId="595d259138723fa5" providerId="LiveId" clId="{2C87EED0-492A-4ED5-8396-3033E0EE3AB7}" dt="2022-03-24T19:12:22.611" v="2895" actId="404"/>
          <ac:spMkLst>
            <pc:docMk/>
            <pc:sldMk cId="3087374172" sldId="293"/>
            <ac:spMk id="2" creationId="{5040DB68-539A-46AC-8799-15CF4ADA612B}"/>
          </ac:spMkLst>
        </pc:spChg>
        <pc:spChg chg="del">
          <ac:chgData name="Hugo St-Pierre" userId="595d259138723fa5" providerId="LiveId" clId="{2C87EED0-492A-4ED5-8396-3033E0EE3AB7}" dt="2022-03-24T19:12:12.602" v="2889"/>
          <ac:spMkLst>
            <pc:docMk/>
            <pc:sldMk cId="3087374172" sldId="293"/>
            <ac:spMk id="3" creationId="{4BB43733-DEA3-4E04-A830-5B34FD266597}"/>
          </ac:spMkLst>
        </pc:spChg>
        <pc:spChg chg="add mod">
          <ac:chgData name="Hugo St-Pierre" userId="595d259138723fa5" providerId="LiveId" clId="{2C87EED0-492A-4ED5-8396-3033E0EE3AB7}" dt="2022-03-24T19:13:37.150" v="3048" actId="20577"/>
          <ac:spMkLst>
            <pc:docMk/>
            <pc:sldMk cId="3087374172" sldId="293"/>
            <ac:spMk id="9" creationId="{76FB0B2F-1C5B-D5E2-150E-DB0A5EEE90F9}"/>
          </ac:spMkLst>
        </pc:spChg>
        <pc:picChg chg="add mod">
          <ac:chgData name="Hugo St-Pierre" userId="595d259138723fa5" providerId="LiveId" clId="{2C87EED0-492A-4ED5-8396-3033E0EE3AB7}" dt="2022-03-24T19:12:15.719" v="2890" actId="26606"/>
          <ac:picMkLst>
            <pc:docMk/>
            <pc:sldMk cId="3087374172" sldId="293"/>
            <ac:picMk id="5" creationId="{91DAA44D-5488-448F-BD11-900CB293C9FB}"/>
          </ac:picMkLst>
        </pc:picChg>
      </pc:sldChg>
      <pc:sldChg chg="addSp delSp modSp new mod modTransition setBg modAnim">
        <pc:chgData name="Hugo St-Pierre" userId="595d259138723fa5" providerId="LiveId" clId="{2C87EED0-492A-4ED5-8396-3033E0EE3AB7}" dt="2022-03-24T19:40:21.241" v="3638"/>
        <pc:sldMkLst>
          <pc:docMk/>
          <pc:sldMk cId="1590154037" sldId="294"/>
        </pc:sldMkLst>
        <pc:spChg chg="mod">
          <ac:chgData name="Hugo St-Pierre" userId="595d259138723fa5" providerId="LiveId" clId="{2C87EED0-492A-4ED5-8396-3033E0EE3AB7}" dt="2022-03-24T19:19:10.308" v="3215" actId="404"/>
          <ac:spMkLst>
            <pc:docMk/>
            <pc:sldMk cId="1590154037" sldId="294"/>
            <ac:spMk id="2" creationId="{BED5C683-ED92-4D33-B791-523D2F6341F4}"/>
          </ac:spMkLst>
        </pc:spChg>
        <pc:spChg chg="del">
          <ac:chgData name="Hugo St-Pierre" userId="595d259138723fa5" providerId="LiveId" clId="{2C87EED0-492A-4ED5-8396-3033E0EE3AB7}" dt="2022-03-24T19:14:59.914" v="3080"/>
          <ac:spMkLst>
            <pc:docMk/>
            <pc:sldMk cId="1590154037" sldId="294"/>
            <ac:spMk id="3" creationId="{3EE51B82-4502-48ED-A83D-1B3E52E4D574}"/>
          </ac:spMkLst>
        </pc:spChg>
        <pc:spChg chg="add mod ord">
          <ac:chgData name="Hugo St-Pierre" userId="595d259138723fa5" providerId="LiveId" clId="{2C87EED0-492A-4ED5-8396-3033E0EE3AB7}" dt="2022-03-24T19:18:54.208" v="3207" actId="26606"/>
          <ac:spMkLst>
            <pc:docMk/>
            <pc:sldMk cId="1590154037" sldId="294"/>
            <ac:spMk id="9" creationId="{56C88AB9-B0F3-8B0D-DCEE-1FA935DB4B08}"/>
          </ac:spMkLst>
        </pc:spChg>
        <pc:picChg chg="add del mod">
          <ac:chgData name="Hugo St-Pierre" userId="595d259138723fa5" providerId="LiveId" clId="{2C87EED0-492A-4ED5-8396-3033E0EE3AB7}" dt="2022-03-24T19:18:45.292" v="3205" actId="478"/>
          <ac:picMkLst>
            <pc:docMk/>
            <pc:sldMk cId="1590154037" sldId="294"/>
            <ac:picMk id="5" creationId="{CC059CCD-76F3-4FCF-9805-2ED1D14EA784}"/>
          </ac:picMkLst>
        </pc:picChg>
        <pc:picChg chg="add mod">
          <ac:chgData name="Hugo St-Pierre" userId="595d259138723fa5" providerId="LiveId" clId="{2C87EED0-492A-4ED5-8396-3033E0EE3AB7}" dt="2022-03-24T19:18:54.208" v="3207" actId="26606"/>
          <ac:picMkLst>
            <pc:docMk/>
            <pc:sldMk cId="1590154037" sldId="294"/>
            <ac:picMk id="7" creationId="{9276B44A-3400-479E-8878-4EFCB8FE08BF}"/>
          </ac:picMkLst>
        </pc:picChg>
      </pc:sldChg>
      <pc:sldChg chg="addSp delSp modSp new mod modTransition setBg">
        <pc:chgData name="Hugo St-Pierre" userId="595d259138723fa5" providerId="LiveId" clId="{2C87EED0-492A-4ED5-8396-3033E0EE3AB7}" dt="2022-03-24T19:32:23.178" v="3578"/>
        <pc:sldMkLst>
          <pc:docMk/>
          <pc:sldMk cId="1902672368" sldId="295"/>
        </pc:sldMkLst>
        <pc:spChg chg="mod">
          <ac:chgData name="Hugo St-Pierre" userId="595d259138723fa5" providerId="LiveId" clId="{2C87EED0-492A-4ED5-8396-3033E0EE3AB7}" dt="2022-03-24T19:23:03.597" v="3366" actId="404"/>
          <ac:spMkLst>
            <pc:docMk/>
            <pc:sldMk cId="1902672368" sldId="295"/>
            <ac:spMk id="2" creationId="{A6B551F9-1F3E-4252-A7DD-039E570D8313}"/>
          </ac:spMkLst>
        </pc:spChg>
        <pc:spChg chg="del">
          <ac:chgData name="Hugo St-Pierre" userId="595d259138723fa5" providerId="LiveId" clId="{2C87EED0-492A-4ED5-8396-3033E0EE3AB7}" dt="2022-03-24T19:19:27.544" v="3225"/>
          <ac:spMkLst>
            <pc:docMk/>
            <pc:sldMk cId="1902672368" sldId="295"/>
            <ac:spMk id="3" creationId="{B6464730-AAA1-470B-9EEA-88B4F5E95F48}"/>
          </ac:spMkLst>
        </pc:spChg>
        <pc:spChg chg="add mod">
          <ac:chgData name="Hugo St-Pierre" userId="595d259138723fa5" providerId="LiveId" clId="{2C87EED0-492A-4ED5-8396-3033E0EE3AB7}" dt="2022-03-24T19:20:31.436" v="3338" actId="20577"/>
          <ac:spMkLst>
            <pc:docMk/>
            <pc:sldMk cId="1902672368" sldId="295"/>
            <ac:spMk id="9" creationId="{1EA651D1-5EB2-C393-F667-8320073E2E09}"/>
          </ac:spMkLst>
        </pc:spChg>
        <pc:picChg chg="add mod">
          <ac:chgData name="Hugo St-Pierre" userId="595d259138723fa5" providerId="LiveId" clId="{2C87EED0-492A-4ED5-8396-3033E0EE3AB7}" dt="2022-03-24T19:19:37.367" v="3230" actId="26606"/>
          <ac:picMkLst>
            <pc:docMk/>
            <pc:sldMk cId="1902672368" sldId="295"/>
            <ac:picMk id="5" creationId="{93FC6712-F3F3-4261-AAAD-141C1A407A9E}"/>
          </ac:picMkLst>
        </pc:picChg>
      </pc:sldChg>
      <pc:sldChg chg="addSp delSp modSp new mod modTransition">
        <pc:chgData name="Hugo St-Pierre" userId="595d259138723fa5" providerId="LiveId" clId="{2C87EED0-492A-4ED5-8396-3033E0EE3AB7}" dt="2022-03-24T19:32:23.178" v="3578"/>
        <pc:sldMkLst>
          <pc:docMk/>
          <pc:sldMk cId="588230813" sldId="296"/>
        </pc:sldMkLst>
        <pc:spChg chg="mod">
          <ac:chgData name="Hugo St-Pierre" userId="595d259138723fa5" providerId="LiveId" clId="{2C87EED0-492A-4ED5-8396-3033E0EE3AB7}" dt="2022-03-24T19:22:25.850" v="3359" actId="1076"/>
          <ac:spMkLst>
            <pc:docMk/>
            <pc:sldMk cId="588230813" sldId="296"/>
            <ac:spMk id="2" creationId="{B6A45FF1-F488-4DCD-A1ED-03F3544182D7}"/>
          </ac:spMkLst>
        </pc:spChg>
        <pc:spChg chg="del">
          <ac:chgData name="Hugo St-Pierre" userId="595d259138723fa5" providerId="LiveId" clId="{2C87EED0-492A-4ED5-8396-3033E0EE3AB7}" dt="2022-03-24T19:21:42.169" v="3343"/>
          <ac:spMkLst>
            <pc:docMk/>
            <pc:sldMk cId="588230813" sldId="296"/>
            <ac:spMk id="3" creationId="{D5C8F6EA-F989-4942-8898-4FB47678C70E}"/>
          </ac:spMkLst>
        </pc:spChg>
        <pc:picChg chg="add mod">
          <ac:chgData name="Hugo St-Pierre" userId="595d259138723fa5" providerId="LiveId" clId="{2C87EED0-492A-4ED5-8396-3033E0EE3AB7}" dt="2022-03-24T19:22:27.626" v="3360" actId="1076"/>
          <ac:picMkLst>
            <pc:docMk/>
            <pc:sldMk cId="588230813" sldId="296"/>
            <ac:picMk id="5" creationId="{7976D7DB-A2D3-4ADC-9BDD-F91EA96CA9E5}"/>
          </ac:picMkLst>
        </pc:picChg>
      </pc:sldChg>
      <pc:sldChg chg="addSp delSp modSp new mod modTransition setBg">
        <pc:chgData name="Hugo St-Pierre" userId="595d259138723fa5" providerId="LiveId" clId="{2C87EED0-492A-4ED5-8396-3033E0EE3AB7}" dt="2022-03-24T19:32:23.178" v="3578"/>
        <pc:sldMkLst>
          <pc:docMk/>
          <pc:sldMk cId="3174669213" sldId="297"/>
        </pc:sldMkLst>
        <pc:spChg chg="mod">
          <ac:chgData name="Hugo St-Pierre" userId="595d259138723fa5" providerId="LiveId" clId="{2C87EED0-492A-4ED5-8396-3033E0EE3AB7}" dt="2022-03-24T19:25:08.059" v="3492" actId="404"/>
          <ac:spMkLst>
            <pc:docMk/>
            <pc:sldMk cId="3174669213" sldId="297"/>
            <ac:spMk id="2" creationId="{4A887074-CD48-43E1-87C1-ADADC4D76A4F}"/>
          </ac:spMkLst>
        </pc:spChg>
        <pc:spChg chg="del">
          <ac:chgData name="Hugo St-Pierre" userId="595d259138723fa5" providerId="LiveId" clId="{2C87EED0-492A-4ED5-8396-3033E0EE3AB7}" dt="2022-03-24T19:23:20.513" v="3373"/>
          <ac:spMkLst>
            <pc:docMk/>
            <pc:sldMk cId="3174669213" sldId="297"/>
            <ac:spMk id="3" creationId="{ECB49E4B-6DDB-4087-9BD0-B41BA90056E1}"/>
          </ac:spMkLst>
        </pc:spChg>
        <pc:spChg chg="add mod">
          <ac:chgData name="Hugo St-Pierre" userId="595d259138723fa5" providerId="LiveId" clId="{2C87EED0-492A-4ED5-8396-3033E0EE3AB7}" dt="2022-03-24T19:24:56.972" v="3487" actId="20577"/>
          <ac:spMkLst>
            <pc:docMk/>
            <pc:sldMk cId="3174669213" sldId="297"/>
            <ac:spMk id="9" creationId="{DDAE721F-AFEE-18D6-EA11-7D583F613EEB}"/>
          </ac:spMkLst>
        </pc:spChg>
        <pc:picChg chg="add mod">
          <ac:chgData name="Hugo St-Pierre" userId="595d259138723fa5" providerId="LiveId" clId="{2C87EED0-492A-4ED5-8396-3033E0EE3AB7}" dt="2022-03-24T19:23:22.145" v="3374" actId="26606"/>
          <ac:picMkLst>
            <pc:docMk/>
            <pc:sldMk cId="3174669213" sldId="297"/>
            <ac:picMk id="5" creationId="{EC5C595C-466F-4F1A-8F6B-D0D7770F4E31}"/>
          </ac:picMkLst>
        </pc:picChg>
      </pc:sldChg>
      <pc:sldChg chg="addSp delSp modSp new mod modTransition">
        <pc:chgData name="Hugo St-Pierre" userId="595d259138723fa5" providerId="LiveId" clId="{2C87EED0-492A-4ED5-8396-3033E0EE3AB7}" dt="2022-03-24T19:32:23.178" v="3578"/>
        <pc:sldMkLst>
          <pc:docMk/>
          <pc:sldMk cId="3176973144" sldId="298"/>
        </pc:sldMkLst>
        <pc:spChg chg="mod">
          <ac:chgData name="Hugo St-Pierre" userId="595d259138723fa5" providerId="LiveId" clId="{2C87EED0-492A-4ED5-8396-3033E0EE3AB7}" dt="2022-03-24T19:26:51.083" v="3502" actId="1076"/>
          <ac:spMkLst>
            <pc:docMk/>
            <pc:sldMk cId="3176973144" sldId="298"/>
            <ac:spMk id="2" creationId="{7ACC0A6E-163B-4A07-A155-FD4BDEA1B301}"/>
          </ac:spMkLst>
        </pc:spChg>
        <pc:spChg chg="del">
          <ac:chgData name="Hugo St-Pierre" userId="595d259138723fa5" providerId="LiveId" clId="{2C87EED0-492A-4ED5-8396-3033E0EE3AB7}" dt="2022-03-24T19:26:26.002" v="3495"/>
          <ac:spMkLst>
            <pc:docMk/>
            <pc:sldMk cId="3176973144" sldId="298"/>
            <ac:spMk id="3" creationId="{C0CB5BC7-4724-4104-AFF1-051A82D0B092}"/>
          </ac:spMkLst>
        </pc:spChg>
        <pc:picChg chg="add mod">
          <ac:chgData name="Hugo St-Pierre" userId="595d259138723fa5" providerId="LiveId" clId="{2C87EED0-492A-4ED5-8396-3033E0EE3AB7}" dt="2022-03-24T19:27:02.986" v="3505" actId="1076"/>
          <ac:picMkLst>
            <pc:docMk/>
            <pc:sldMk cId="3176973144" sldId="298"/>
            <ac:picMk id="5" creationId="{FCB5D2C6-9C83-42E2-B806-F0BF1991E7E7}"/>
          </ac:picMkLst>
        </pc:picChg>
      </pc:sldChg>
      <pc:sldChg chg="addSp delSp modSp new mod modTransition setBg">
        <pc:chgData name="Hugo St-Pierre" userId="595d259138723fa5" providerId="LiveId" clId="{2C87EED0-492A-4ED5-8396-3033E0EE3AB7}" dt="2022-03-24T19:32:23.178" v="3578"/>
        <pc:sldMkLst>
          <pc:docMk/>
          <pc:sldMk cId="2995822825" sldId="299"/>
        </pc:sldMkLst>
        <pc:spChg chg="mod">
          <ac:chgData name="Hugo St-Pierre" userId="595d259138723fa5" providerId="LiveId" clId="{2C87EED0-492A-4ED5-8396-3033E0EE3AB7}" dt="2022-03-24T19:29:13.644" v="3568" actId="26606"/>
          <ac:spMkLst>
            <pc:docMk/>
            <pc:sldMk cId="2995822825" sldId="299"/>
            <ac:spMk id="2" creationId="{88F5D1CC-5729-4E23-9123-871334D945AA}"/>
          </ac:spMkLst>
        </pc:spChg>
        <pc:spChg chg="del">
          <ac:chgData name="Hugo St-Pierre" userId="595d259138723fa5" providerId="LiveId" clId="{2C87EED0-492A-4ED5-8396-3033E0EE3AB7}" dt="2022-03-24T19:27:47.715" v="3508"/>
          <ac:spMkLst>
            <pc:docMk/>
            <pc:sldMk cId="2995822825" sldId="299"/>
            <ac:spMk id="3" creationId="{22FE613C-7F01-4673-9DDC-9C60A5231CBD}"/>
          </ac:spMkLst>
        </pc:spChg>
        <pc:grpChg chg="add del">
          <ac:chgData name="Hugo St-Pierre" userId="595d259138723fa5" providerId="LiveId" clId="{2C87EED0-492A-4ED5-8396-3033E0EE3AB7}" dt="2022-03-24T19:29:13.644" v="3568" actId="26606"/>
          <ac:grpSpMkLst>
            <pc:docMk/>
            <pc:sldMk cId="2995822825" sldId="299"/>
            <ac:grpSpMk id="12" creationId="{90A61547-2555-4DE2-A37F-A53E54917441}"/>
          </ac:grpSpMkLst>
        </pc:grpChg>
        <pc:picChg chg="add mod ord">
          <ac:chgData name="Hugo St-Pierre" userId="595d259138723fa5" providerId="LiveId" clId="{2C87EED0-492A-4ED5-8396-3033E0EE3AB7}" dt="2022-03-24T19:29:13.644" v="3568" actId="26606"/>
          <ac:picMkLst>
            <pc:docMk/>
            <pc:sldMk cId="2995822825" sldId="299"/>
            <ac:picMk id="5" creationId="{E171BD7B-EA7A-4198-B295-76421C7A8017}"/>
          </ac:picMkLst>
        </pc:picChg>
        <pc:picChg chg="add mod">
          <ac:chgData name="Hugo St-Pierre" userId="595d259138723fa5" providerId="LiveId" clId="{2C87EED0-492A-4ED5-8396-3033E0EE3AB7}" dt="2022-03-24T19:29:13.644" v="3568" actId="26606"/>
          <ac:picMkLst>
            <pc:docMk/>
            <pc:sldMk cId="2995822825" sldId="299"/>
            <ac:picMk id="7" creationId="{5DBE4B30-9937-49DF-AF30-E00E5409D0E4}"/>
          </ac:picMkLst>
        </pc:picChg>
      </pc:sldChg>
      <pc:sldChg chg="addSp delSp add del modTransition setBg delDesignElem">
        <pc:chgData name="Hugo St-Pierre" userId="595d259138723fa5" providerId="LiveId" clId="{2C87EED0-492A-4ED5-8396-3033E0EE3AB7}" dt="2022-03-24T19:32:23.178" v="3578"/>
        <pc:sldMkLst>
          <pc:docMk/>
          <pc:sldMk cId="1009870867" sldId="321"/>
        </pc:sldMkLst>
        <pc:spChg chg="add del">
          <ac:chgData name="Hugo St-Pierre" userId="595d259138723fa5" providerId="LiveId" clId="{2C87EED0-492A-4ED5-8396-3033E0EE3AB7}" dt="2022-03-24T19:31:10.962" v="3572"/>
          <ac:spMkLst>
            <pc:docMk/>
            <pc:sldMk cId="1009870867" sldId="321"/>
            <ac:spMk id="6" creationId="{948AE52C-AD58-4D7E-BBEC-741EA69A9079}"/>
          </ac:spMkLst>
        </pc:spChg>
        <pc:spChg chg="add del">
          <ac:chgData name="Hugo St-Pierre" userId="595d259138723fa5" providerId="LiveId" clId="{2C87EED0-492A-4ED5-8396-3033E0EE3AB7}" dt="2022-03-24T19:31:10.962" v="3572"/>
          <ac:spMkLst>
            <pc:docMk/>
            <pc:sldMk cId="1009870867" sldId="321"/>
            <ac:spMk id="7" creationId="{EB3158C7-B011-4D27-BC9D-27EA5BE02D03}"/>
          </ac:spMkLst>
        </pc:spChg>
        <pc:spChg chg="add del">
          <ac:chgData name="Hugo St-Pierre" userId="595d259138723fa5" providerId="LiveId" clId="{2C87EED0-492A-4ED5-8396-3033E0EE3AB7}" dt="2022-03-24T19:31:10.962" v="3572"/>
          <ac:spMkLst>
            <pc:docMk/>
            <pc:sldMk cId="1009870867" sldId="321"/>
            <ac:spMk id="12" creationId="{40EA1C2A-B332-4211-8479-EA99BC303EF5}"/>
          </ac:spMkLst>
        </pc:spChg>
        <pc:spChg chg="add del">
          <ac:chgData name="Hugo St-Pierre" userId="595d259138723fa5" providerId="LiveId" clId="{2C87EED0-492A-4ED5-8396-3033E0EE3AB7}" dt="2022-03-24T19:31:10.962" v="3572"/>
          <ac:spMkLst>
            <pc:docMk/>
            <pc:sldMk cId="1009870867" sldId="321"/>
            <ac:spMk id="14" creationId="{24A97CC0-C913-4A9C-B6E8-755C7D15EAC8}"/>
          </ac:spMkLst>
        </pc:spChg>
        <pc:spChg chg="add del">
          <ac:chgData name="Hugo St-Pierre" userId="595d259138723fa5" providerId="LiveId" clId="{2C87EED0-492A-4ED5-8396-3033E0EE3AB7}" dt="2022-03-24T19:31:10.962" v="3572"/>
          <ac:spMkLst>
            <pc:docMk/>
            <pc:sldMk cId="1009870867" sldId="321"/>
            <ac:spMk id="16" creationId="{9DFA36DF-98BD-46D3-A75B-97154DB48262}"/>
          </ac:spMkLst>
        </pc:spChg>
        <pc:spChg chg="add del">
          <ac:chgData name="Hugo St-Pierre" userId="595d259138723fa5" providerId="LiveId" clId="{2C87EED0-492A-4ED5-8396-3033E0EE3AB7}" dt="2022-03-24T19:31:10.962" v="3572"/>
          <ac:spMkLst>
            <pc:docMk/>
            <pc:sldMk cId="1009870867" sldId="321"/>
            <ac:spMk id="18" creationId="{D1D22F90-51DE-40F7-96EE-8E9894DF0E7E}"/>
          </ac:spMkLst>
        </pc:spChg>
        <pc:spChg chg="add del">
          <ac:chgData name="Hugo St-Pierre" userId="595d259138723fa5" providerId="LiveId" clId="{2C87EED0-492A-4ED5-8396-3033E0EE3AB7}" dt="2022-03-24T19:31:10.962" v="3572"/>
          <ac:spMkLst>
            <pc:docMk/>
            <pc:sldMk cId="1009870867" sldId="321"/>
            <ac:spMk id="20" creationId="{F45D120E-4F36-4767-98FA-949993B8E1AC}"/>
          </ac:spMkLst>
        </pc:spChg>
        <pc:spChg chg="add del">
          <ac:chgData name="Hugo St-Pierre" userId="595d259138723fa5" providerId="LiveId" clId="{2C87EED0-492A-4ED5-8396-3033E0EE3AB7}" dt="2022-03-24T19:31:10.962" v="3572"/>
          <ac:spMkLst>
            <pc:docMk/>
            <pc:sldMk cId="1009870867" sldId="321"/>
            <ac:spMk id="22" creationId="{B541A2F0-1EDC-4D03-94AC-35BC742CEAC9}"/>
          </ac:spMkLst>
        </pc:spChg>
        <pc:spChg chg="add del">
          <ac:chgData name="Hugo St-Pierre" userId="595d259138723fa5" providerId="LiveId" clId="{2C87EED0-492A-4ED5-8396-3033E0EE3AB7}" dt="2022-03-24T19:31:10.962" v="3572"/>
          <ac:spMkLst>
            <pc:docMk/>
            <pc:sldMk cId="1009870867" sldId="321"/>
            <ac:spMk id="24" creationId="{08CE2AE4-51CC-4060-8818-423BB07BF3D4}"/>
          </ac:spMkLst>
        </pc:spChg>
        <pc:cxnChg chg="add del">
          <ac:chgData name="Hugo St-Pierre" userId="595d259138723fa5" providerId="LiveId" clId="{2C87EED0-492A-4ED5-8396-3033E0EE3AB7}" dt="2022-03-24T19:31:10.962" v="3572"/>
          <ac:cxnSpMkLst>
            <pc:docMk/>
            <pc:sldMk cId="1009870867" sldId="321"/>
            <ac:cxnSpMk id="8" creationId="{7295AA18-FA8B-4B5D-9477-7F5F51288FEC}"/>
          </ac:cxnSpMkLst>
        </pc:cxnChg>
        <pc:cxnChg chg="add del">
          <ac:chgData name="Hugo St-Pierre" userId="595d259138723fa5" providerId="LiveId" clId="{2C87EED0-492A-4ED5-8396-3033E0EE3AB7}" dt="2022-03-24T19:31:10.962" v="3572"/>
          <ac:cxnSpMkLst>
            <pc:docMk/>
            <pc:sldMk cId="1009870867" sldId="321"/>
            <ac:cxnSpMk id="10" creationId="{5E377175-C211-4D7B-89F7-92406DBD734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3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7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8136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202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35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22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2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17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6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0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3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7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67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32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521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06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56652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89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8177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2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9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768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5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2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6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5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4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5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27E24-2241-4F54-B177-4BEF3B420BCC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4EA4D7-26CE-4D61-A8E9-A2213A45AA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3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1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crdownload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crdownload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crdownload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crdownload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crdownload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crdownload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AECAC1-273C-49FE-8B1D-63E0A4363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Navigation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4E86ED-2FAA-4726-9891-A96E15630C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Cours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782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0548F7-3D8B-4AF8-8172-875A77B3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Étude du globe terrestre</a:t>
            </a:r>
            <a:br>
              <a:rPr lang="fr-CA" dirty="0"/>
            </a:br>
            <a:r>
              <a:rPr lang="fr-CA" sz="1800" dirty="0"/>
              <a:t>Latitude</a:t>
            </a:r>
            <a:endParaRPr lang="en-US" dirty="0"/>
          </a:p>
        </p:txBody>
      </p:sp>
      <p:pic>
        <p:nvPicPr>
          <p:cNvPr id="4" name="Picture 2" descr="Image result for latitude">
            <a:extLst>
              <a:ext uri="{FF2B5EF4-FFF2-40B4-BE49-F238E27FC236}">
                <a16:creationId xmlns:a16="http://schemas.microsoft.com/office/drawing/2014/main" id="{4CA9D333-7EAA-4254-A1FE-410B30E00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9710"/>
          <a:stretch/>
        </p:blipFill>
        <p:spPr bwMode="auto">
          <a:xfrm>
            <a:off x="4828687" y="2434456"/>
            <a:ext cx="3571875" cy="430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2A4D41-360D-414F-9B3D-7185689049AB}"/>
              </a:ext>
            </a:extLst>
          </p:cNvPr>
          <p:cNvSpPr/>
          <p:nvPr/>
        </p:nvSpPr>
        <p:spPr bwMode="auto">
          <a:xfrm>
            <a:off x="6382251" y="4666704"/>
            <a:ext cx="390652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99B938D-9FD6-4773-895B-8C514CC6D5BB}"/>
              </a:ext>
            </a:extLst>
          </p:cNvPr>
          <p:cNvCxnSpPr/>
          <p:nvPr/>
        </p:nvCxnSpPr>
        <p:spPr bwMode="auto">
          <a:xfrm flipH="1" flipV="1">
            <a:off x="4816449" y="4234656"/>
            <a:ext cx="1956454" cy="43204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5CB308A-1AE3-45C6-B29F-A2BE9A3AF7A1}"/>
              </a:ext>
            </a:extLst>
          </p:cNvPr>
          <p:cNvCxnSpPr/>
          <p:nvPr/>
        </p:nvCxnSpPr>
        <p:spPr bwMode="auto">
          <a:xfrm flipH="1">
            <a:off x="4816449" y="5035128"/>
            <a:ext cx="1956454" cy="97370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2188EEF-D318-416B-B6AA-D4A91977F4A5}"/>
              </a:ext>
            </a:extLst>
          </p:cNvPr>
          <p:cNvCxnSpPr/>
          <p:nvPr/>
        </p:nvCxnSpPr>
        <p:spPr bwMode="auto">
          <a:xfrm flipH="1" flipV="1">
            <a:off x="4816449" y="4450680"/>
            <a:ext cx="1565802" cy="21602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83642B8-E792-43F9-BFFC-DEA87CB9816C}"/>
              </a:ext>
            </a:extLst>
          </p:cNvPr>
          <p:cNvCxnSpPr/>
          <p:nvPr/>
        </p:nvCxnSpPr>
        <p:spPr bwMode="auto">
          <a:xfrm flipH="1">
            <a:off x="4816448" y="5026744"/>
            <a:ext cx="1578041" cy="49523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4BD746-31BB-4A90-BE11-47DF8FEFB42F}"/>
              </a:ext>
            </a:extLst>
          </p:cNvPr>
          <p:cNvSpPr/>
          <p:nvPr/>
        </p:nvSpPr>
        <p:spPr bwMode="auto">
          <a:xfrm>
            <a:off x="796239" y="2866504"/>
            <a:ext cx="1656184" cy="1682204"/>
          </a:xfrm>
          <a:prstGeom prst="rect">
            <a:avLst/>
          </a:prstGeom>
          <a:solidFill>
            <a:srgbClr val="37CB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7BF1E-1C44-49AE-93D6-AE0C17EBBC4D}"/>
              </a:ext>
            </a:extLst>
          </p:cNvPr>
          <p:cNvSpPr/>
          <p:nvPr/>
        </p:nvSpPr>
        <p:spPr bwMode="auto">
          <a:xfrm>
            <a:off x="796239" y="2881671"/>
            <a:ext cx="1368152" cy="1651869"/>
          </a:xfrm>
          <a:prstGeom prst="rect">
            <a:avLst/>
          </a:prstGeom>
          <a:solidFill>
            <a:srgbClr val="21B5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D9104-8D85-49EC-B1CA-CE7BF5816A1C}"/>
              </a:ext>
            </a:extLst>
          </p:cNvPr>
          <p:cNvSpPr/>
          <p:nvPr/>
        </p:nvSpPr>
        <p:spPr bwMode="auto">
          <a:xfrm>
            <a:off x="796239" y="2866504"/>
            <a:ext cx="1656184" cy="168220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60AC3-0BDC-4FF3-9070-63CE20E33FBE}"/>
              </a:ext>
            </a:extLst>
          </p:cNvPr>
          <p:cNvSpPr/>
          <p:nvPr/>
        </p:nvSpPr>
        <p:spPr bwMode="auto">
          <a:xfrm>
            <a:off x="3231731" y="4234655"/>
            <a:ext cx="1585862" cy="1774179"/>
          </a:xfrm>
          <a:prstGeom prst="rect">
            <a:avLst/>
          </a:prstGeom>
          <a:solidFill>
            <a:srgbClr val="37CB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52472F90-8726-4F8B-BF63-5DAE79074C10}"/>
              </a:ext>
            </a:extLst>
          </p:cNvPr>
          <p:cNvSpPr/>
          <p:nvPr/>
        </p:nvSpPr>
        <p:spPr bwMode="auto">
          <a:xfrm>
            <a:off x="3248188" y="4234925"/>
            <a:ext cx="1087661" cy="1792114"/>
          </a:xfrm>
          <a:custGeom>
            <a:avLst/>
            <a:gdLst>
              <a:gd name="connsiteX0" fmla="*/ 0 w 1368152"/>
              <a:gd name="connsiteY0" fmla="*/ 0 h 1651869"/>
              <a:gd name="connsiteX1" fmla="*/ 1368152 w 1368152"/>
              <a:gd name="connsiteY1" fmla="*/ 0 h 1651869"/>
              <a:gd name="connsiteX2" fmla="*/ 1368152 w 1368152"/>
              <a:gd name="connsiteY2" fmla="*/ 1651869 h 1651869"/>
              <a:gd name="connsiteX3" fmla="*/ 0 w 1368152"/>
              <a:gd name="connsiteY3" fmla="*/ 1651869 h 1651869"/>
              <a:gd name="connsiteX4" fmla="*/ 0 w 1368152"/>
              <a:gd name="connsiteY4" fmla="*/ 0 h 1651869"/>
              <a:gd name="connsiteX0" fmla="*/ 0 w 1368152"/>
              <a:gd name="connsiteY0" fmla="*/ 0 h 1651869"/>
              <a:gd name="connsiteX1" fmla="*/ 1076442 w 1368152"/>
              <a:gd name="connsiteY1" fmla="*/ 330979 h 1651869"/>
              <a:gd name="connsiteX2" fmla="*/ 1368152 w 1368152"/>
              <a:gd name="connsiteY2" fmla="*/ 1651869 h 1651869"/>
              <a:gd name="connsiteX3" fmla="*/ 0 w 1368152"/>
              <a:gd name="connsiteY3" fmla="*/ 1651869 h 1651869"/>
              <a:gd name="connsiteX4" fmla="*/ 0 w 1368152"/>
              <a:gd name="connsiteY4" fmla="*/ 0 h 1651869"/>
              <a:gd name="connsiteX0" fmla="*/ 0 w 1082051"/>
              <a:gd name="connsiteY0" fmla="*/ 0 h 1651869"/>
              <a:gd name="connsiteX1" fmla="*/ 1076442 w 1082051"/>
              <a:gd name="connsiteY1" fmla="*/ 330979 h 1651869"/>
              <a:gd name="connsiteX2" fmla="*/ 1082051 w 1082051"/>
              <a:gd name="connsiteY2" fmla="*/ 1427476 h 1651869"/>
              <a:gd name="connsiteX3" fmla="*/ 0 w 1082051"/>
              <a:gd name="connsiteY3" fmla="*/ 1651869 h 1651869"/>
              <a:gd name="connsiteX4" fmla="*/ 0 w 1082051"/>
              <a:gd name="connsiteY4" fmla="*/ 0 h 1651869"/>
              <a:gd name="connsiteX0" fmla="*/ 0 w 1082051"/>
              <a:gd name="connsiteY0" fmla="*/ 0 h 1859432"/>
              <a:gd name="connsiteX1" fmla="*/ 1076442 w 1082051"/>
              <a:gd name="connsiteY1" fmla="*/ 330979 h 1859432"/>
              <a:gd name="connsiteX2" fmla="*/ 1082051 w 1082051"/>
              <a:gd name="connsiteY2" fmla="*/ 1427476 h 1859432"/>
              <a:gd name="connsiteX3" fmla="*/ 5610 w 1082051"/>
              <a:gd name="connsiteY3" fmla="*/ 1859432 h 1859432"/>
              <a:gd name="connsiteX4" fmla="*/ 0 w 1082051"/>
              <a:gd name="connsiteY4" fmla="*/ 0 h 1859432"/>
              <a:gd name="connsiteX0" fmla="*/ 0 w 1082051"/>
              <a:gd name="connsiteY0" fmla="*/ 0 h 1859432"/>
              <a:gd name="connsiteX1" fmla="*/ 1076442 w 1082051"/>
              <a:gd name="connsiteY1" fmla="*/ 330979 h 1859432"/>
              <a:gd name="connsiteX2" fmla="*/ 1082051 w 1082051"/>
              <a:gd name="connsiteY2" fmla="*/ 1427476 h 1859432"/>
              <a:gd name="connsiteX3" fmla="*/ 5610 w 1082051"/>
              <a:gd name="connsiteY3" fmla="*/ 1859432 h 1859432"/>
              <a:gd name="connsiteX4" fmla="*/ 0 w 1082051"/>
              <a:gd name="connsiteY4" fmla="*/ 0 h 1859432"/>
              <a:gd name="connsiteX0" fmla="*/ 5610 w 1087661"/>
              <a:gd name="connsiteY0" fmla="*/ 0 h 1803334"/>
              <a:gd name="connsiteX1" fmla="*/ 1082052 w 1087661"/>
              <a:gd name="connsiteY1" fmla="*/ 330979 h 1803334"/>
              <a:gd name="connsiteX2" fmla="*/ 1087661 w 1087661"/>
              <a:gd name="connsiteY2" fmla="*/ 1427476 h 1803334"/>
              <a:gd name="connsiteX3" fmla="*/ 0 w 1087661"/>
              <a:gd name="connsiteY3" fmla="*/ 1803334 h 1803334"/>
              <a:gd name="connsiteX4" fmla="*/ 5610 w 1087661"/>
              <a:gd name="connsiteY4" fmla="*/ 0 h 1803334"/>
              <a:gd name="connsiteX0" fmla="*/ 0 w 1087661"/>
              <a:gd name="connsiteY0" fmla="*/ 0 h 1792114"/>
              <a:gd name="connsiteX1" fmla="*/ 1082052 w 1087661"/>
              <a:gd name="connsiteY1" fmla="*/ 319759 h 1792114"/>
              <a:gd name="connsiteX2" fmla="*/ 1087661 w 1087661"/>
              <a:gd name="connsiteY2" fmla="*/ 1416256 h 1792114"/>
              <a:gd name="connsiteX3" fmla="*/ 0 w 1087661"/>
              <a:gd name="connsiteY3" fmla="*/ 1792114 h 1792114"/>
              <a:gd name="connsiteX4" fmla="*/ 0 w 1087661"/>
              <a:gd name="connsiteY4" fmla="*/ 0 h 179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661" h="1792114">
                <a:moveTo>
                  <a:pt x="0" y="0"/>
                </a:moveTo>
                <a:lnTo>
                  <a:pt x="1082052" y="319759"/>
                </a:lnTo>
                <a:cubicBezTo>
                  <a:pt x="1083922" y="685258"/>
                  <a:pt x="1085791" y="1050757"/>
                  <a:pt x="1087661" y="1416256"/>
                </a:cubicBezTo>
                <a:cubicBezTo>
                  <a:pt x="728847" y="1560241"/>
                  <a:pt x="493449" y="1294710"/>
                  <a:pt x="0" y="1792114"/>
                </a:cubicBezTo>
                <a:lnTo>
                  <a:pt x="0" y="0"/>
                </a:lnTo>
                <a:close/>
              </a:path>
            </a:pathLst>
          </a:custGeom>
          <a:solidFill>
            <a:srgbClr val="21B5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60911A5-D0CD-404E-B931-D8299A9FC80F}"/>
              </a:ext>
            </a:extLst>
          </p:cNvPr>
          <p:cNvCxnSpPr/>
          <p:nvPr/>
        </p:nvCxnSpPr>
        <p:spPr bwMode="auto">
          <a:xfrm flipH="1">
            <a:off x="3248188" y="5674816"/>
            <a:ext cx="156826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28E4C6B-808C-44A2-AC6C-D24F1C9B357B}"/>
              </a:ext>
            </a:extLst>
          </p:cNvPr>
          <p:cNvCxnSpPr/>
          <p:nvPr/>
        </p:nvCxnSpPr>
        <p:spPr bwMode="auto">
          <a:xfrm flipH="1">
            <a:off x="3242399" y="4585084"/>
            <a:ext cx="1574049" cy="1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7375A29-6F33-4D4E-864B-326085DD0332}"/>
              </a:ext>
            </a:extLst>
          </p:cNvPr>
          <p:cNvSpPr txBox="1"/>
          <p:nvPr/>
        </p:nvSpPr>
        <p:spPr>
          <a:xfrm>
            <a:off x="4347465" y="5685849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11</a:t>
            </a:r>
            <a:r>
              <a:rPr lang="fr-CA" altLang="fr-FR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ºS</a:t>
            </a:r>
            <a:endParaRPr lang="fr-CA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D1DB107-4634-4A5D-A325-CA2CD52870CC}"/>
              </a:ext>
            </a:extLst>
          </p:cNvPr>
          <p:cNvSpPr txBox="1"/>
          <p:nvPr/>
        </p:nvSpPr>
        <p:spPr>
          <a:xfrm>
            <a:off x="4347465" y="4317697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altLang="fr-FR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10ºS</a:t>
            </a:r>
            <a:endParaRPr lang="fr-CA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C7B3AB0-DAA8-4EA5-B02E-8C504BFB7C83}"/>
              </a:ext>
            </a:extLst>
          </p:cNvPr>
          <p:cNvSpPr txBox="1"/>
          <p:nvPr/>
        </p:nvSpPr>
        <p:spPr>
          <a:xfrm>
            <a:off x="4388642" y="4648230"/>
            <a:ext cx="3465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000" b="1" dirty="0">
                <a:latin typeface="Calibri" panose="020F0502020204030204" pitchFamily="34" charset="0"/>
              </a:rPr>
              <a:t>10’</a:t>
            </a:r>
          </a:p>
          <a:p>
            <a:endParaRPr lang="fr-CA" sz="1000" b="1" dirty="0">
              <a:latin typeface="Calibri" panose="020F0502020204030204" pitchFamily="34" charset="0"/>
            </a:endParaRPr>
          </a:p>
          <a:p>
            <a:r>
              <a:rPr lang="fr-CA" sz="1000" b="1" dirty="0">
                <a:latin typeface="Calibri" panose="020F0502020204030204" pitchFamily="34" charset="0"/>
              </a:rPr>
              <a:t>30’</a:t>
            </a:r>
          </a:p>
          <a:p>
            <a:endParaRPr lang="fr-CA" sz="1000" b="1" dirty="0">
              <a:latin typeface="Calibri" panose="020F0502020204030204" pitchFamily="34" charset="0"/>
            </a:endParaRPr>
          </a:p>
          <a:p>
            <a:r>
              <a:rPr lang="fr-CA" sz="1000" b="1" dirty="0">
                <a:latin typeface="Calibri" panose="020F0502020204030204" pitchFamily="34" charset="0"/>
              </a:rPr>
              <a:t>50’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71946BE-934A-45D5-B588-475548946FB3}"/>
              </a:ext>
            </a:extLst>
          </p:cNvPr>
          <p:cNvCxnSpPr/>
          <p:nvPr/>
        </p:nvCxnSpPr>
        <p:spPr bwMode="auto">
          <a:xfrm flipH="1">
            <a:off x="3244511" y="5378400"/>
            <a:ext cx="1159391" cy="0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4317683-299E-45A4-B0B0-5A57F79199F8}"/>
              </a:ext>
            </a:extLst>
          </p:cNvPr>
          <p:cNvSpPr/>
          <p:nvPr/>
        </p:nvSpPr>
        <p:spPr bwMode="auto">
          <a:xfrm>
            <a:off x="3231731" y="4222890"/>
            <a:ext cx="1584717" cy="178594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6BF5BDF-7469-4574-86A4-BA5106D69602}"/>
              </a:ext>
            </a:extLst>
          </p:cNvPr>
          <p:cNvCxnSpPr/>
          <p:nvPr/>
        </p:nvCxnSpPr>
        <p:spPr bwMode="auto">
          <a:xfrm flipH="1">
            <a:off x="3244511" y="5530800"/>
            <a:ext cx="1159391" cy="0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13EB3A2-32D6-41C3-85F8-D55E1AAB691B}"/>
              </a:ext>
            </a:extLst>
          </p:cNvPr>
          <p:cNvCxnSpPr/>
          <p:nvPr/>
        </p:nvCxnSpPr>
        <p:spPr bwMode="auto">
          <a:xfrm flipH="1">
            <a:off x="3242399" y="5220873"/>
            <a:ext cx="1159391" cy="0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C9BD8CB-E957-4503-AA2A-FD39FF9C4FAB}"/>
              </a:ext>
            </a:extLst>
          </p:cNvPr>
          <p:cNvCxnSpPr/>
          <p:nvPr/>
        </p:nvCxnSpPr>
        <p:spPr bwMode="auto">
          <a:xfrm flipH="1">
            <a:off x="3248188" y="5078549"/>
            <a:ext cx="1159391" cy="0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AC8FD0D-AD44-4233-B9FB-8D93236C7316}"/>
              </a:ext>
            </a:extLst>
          </p:cNvPr>
          <p:cNvCxnSpPr/>
          <p:nvPr/>
        </p:nvCxnSpPr>
        <p:spPr bwMode="auto">
          <a:xfrm flipH="1">
            <a:off x="3248188" y="4905938"/>
            <a:ext cx="1159391" cy="0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5AC97E3-0DB5-4767-87AF-BBDC79423D08}"/>
              </a:ext>
            </a:extLst>
          </p:cNvPr>
          <p:cNvCxnSpPr/>
          <p:nvPr/>
        </p:nvCxnSpPr>
        <p:spPr bwMode="auto">
          <a:xfrm flipH="1">
            <a:off x="3242398" y="4762558"/>
            <a:ext cx="1159391" cy="0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76978D9-868B-45DE-BB5D-F6515ACEC86F}"/>
              </a:ext>
            </a:extLst>
          </p:cNvPr>
          <p:cNvSpPr/>
          <p:nvPr/>
        </p:nvSpPr>
        <p:spPr bwMode="auto">
          <a:xfrm>
            <a:off x="3388527" y="5314776"/>
            <a:ext cx="390652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FF6235C-E288-4EA6-ABA8-C07FB4B9689B}"/>
              </a:ext>
            </a:extLst>
          </p:cNvPr>
          <p:cNvCxnSpPr/>
          <p:nvPr/>
        </p:nvCxnSpPr>
        <p:spPr bwMode="auto">
          <a:xfrm flipH="1" flipV="1">
            <a:off x="2452423" y="2866506"/>
            <a:ext cx="1326756" cy="244827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FFF73DE-34F0-4422-9C7D-84E33411AD48}"/>
              </a:ext>
            </a:extLst>
          </p:cNvPr>
          <p:cNvCxnSpPr/>
          <p:nvPr/>
        </p:nvCxnSpPr>
        <p:spPr bwMode="auto">
          <a:xfrm flipH="1" flipV="1">
            <a:off x="2452423" y="4558692"/>
            <a:ext cx="1326756" cy="111612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CA220ED-E9E4-403A-9F96-B02C547EDFB2}"/>
              </a:ext>
            </a:extLst>
          </p:cNvPr>
          <p:cNvCxnSpPr/>
          <p:nvPr/>
        </p:nvCxnSpPr>
        <p:spPr bwMode="auto">
          <a:xfrm flipH="1" flipV="1">
            <a:off x="796239" y="4548709"/>
            <a:ext cx="2592288" cy="112610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25B8690A-C3A2-4D6C-A711-2486DD8696C3}"/>
              </a:ext>
            </a:extLst>
          </p:cNvPr>
          <p:cNvSpPr/>
          <p:nvPr/>
        </p:nvSpPr>
        <p:spPr bwMode="auto">
          <a:xfrm flipV="1">
            <a:off x="5965509" y="4823864"/>
            <a:ext cx="1224136" cy="45719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F274DC64-0988-401D-A85D-23F867D4FF45}"/>
              </a:ext>
            </a:extLst>
          </p:cNvPr>
          <p:cNvSpPr/>
          <p:nvPr/>
        </p:nvSpPr>
        <p:spPr bwMode="auto">
          <a:xfrm flipV="1">
            <a:off x="3123329" y="5533062"/>
            <a:ext cx="1224136" cy="45719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EB723D5-01B3-4657-ACA8-1B7FD9387CC2}"/>
              </a:ext>
            </a:extLst>
          </p:cNvPr>
          <p:cNvSpPr/>
          <p:nvPr/>
        </p:nvSpPr>
        <p:spPr bwMode="auto">
          <a:xfrm flipV="1">
            <a:off x="868247" y="3874616"/>
            <a:ext cx="1224136" cy="45719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8AA3EF0-73EF-4150-A953-F3A41C131D31}"/>
              </a:ext>
            </a:extLst>
          </p:cNvPr>
          <p:cNvCxnSpPr/>
          <p:nvPr/>
        </p:nvCxnSpPr>
        <p:spPr bwMode="auto">
          <a:xfrm flipH="1" flipV="1">
            <a:off x="1163192" y="3211735"/>
            <a:ext cx="1289231" cy="14809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5A25B4C-F05B-41FC-B73E-B4AA6F292F2C}"/>
              </a:ext>
            </a:extLst>
          </p:cNvPr>
          <p:cNvCxnSpPr/>
          <p:nvPr/>
        </p:nvCxnSpPr>
        <p:spPr bwMode="auto">
          <a:xfrm rot="5400000">
            <a:off x="2020244" y="3516767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82CB314-341D-4D58-A6CF-C6E618756461}"/>
              </a:ext>
            </a:extLst>
          </p:cNvPr>
          <p:cNvCxnSpPr/>
          <p:nvPr/>
        </p:nvCxnSpPr>
        <p:spPr bwMode="auto">
          <a:xfrm flipH="1">
            <a:off x="868247" y="4090640"/>
            <a:ext cx="1584176" cy="1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CF143CFC-2DA9-4B4E-9B40-EC075A1577AF}"/>
              </a:ext>
            </a:extLst>
          </p:cNvPr>
          <p:cNvSpPr txBox="1"/>
          <p:nvPr/>
        </p:nvSpPr>
        <p:spPr>
          <a:xfrm>
            <a:off x="1156279" y="3340943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20’’</a:t>
            </a:r>
          </a:p>
          <a:p>
            <a:endParaRPr lang="fr-CA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r>
              <a:rPr lang="fr-CA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40’’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3596F9D-FE9B-4AE2-8D81-96E0C95CDA3E}"/>
              </a:ext>
            </a:extLst>
          </p:cNvPr>
          <p:cNvSpPr txBox="1"/>
          <p:nvPr/>
        </p:nvSpPr>
        <p:spPr>
          <a:xfrm>
            <a:off x="1648870" y="4071476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altLang="fr-FR" b="1" dirty="0">
                <a:solidFill>
                  <a:srgbClr val="FFFFFF"/>
                </a:solidFill>
                <a:latin typeface="Calibri" panose="020F0502020204030204" pitchFamily="34" charset="0"/>
              </a:rPr>
              <a:t>11ºS</a:t>
            </a:r>
            <a:endParaRPr lang="fr-CA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DBED34C-64A5-41CF-A633-F5FC0A6FD64E}"/>
              </a:ext>
            </a:extLst>
          </p:cNvPr>
          <p:cNvSpPr txBox="1"/>
          <p:nvPr/>
        </p:nvSpPr>
        <p:spPr>
          <a:xfrm>
            <a:off x="724231" y="2938512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50’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326E9C7-79A7-41EC-91CC-6EE44BFBA5A9}"/>
              </a:ext>
            </a:extLst>
          </p:cNvPr>
          <p:cNvCxnSpPr/>
          <p:nvPr/>
        </p:nvCxnSpPr>
        <p:spPr bwMode="auto">
          <a:xfrm rot="5400000">
            <a:off x="2018184" y="3372751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BE980A4-352C-4C31-A620-B7DD8B8DB104}"/>
              </a:ext>
            </a:extLst>
          </p:cNvPr>
          <p:cNvCxnSpPr/>
          <p:nvPr/>
        </p:nvCxnSpPr>
        <p:spPr bwMode="auto">
          <a:xfrm rot="5400000">
            <a:off x="2018184" y="3228735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1B8304-1B8F-4DCC-9A7A-A34619D60D47}"/>
              </a:ext>
            </a:extLst>
          </p:cNvPr>
          <p:cNvCxnSpPr/>
          <p:nvPr/>
        </p:nvCxnSpPr>
        <p:spPr bwMode="auto">
          <a:xfrm rot="5400000">
            <a:off x="2018184" y="3082397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9B65E46-E6D4-496A-99ED-7433BDCFB192}"/>
              </a:ext>
            </a:extLst>
          </p:cNvPr>
          <p:cNvCxnSpPr/>
          <p:nvPr/>
        </p:nvCxnSpPr>
        <p:spPr bwMode="auto">
          <a:xfrm rot="5400000">
            <a:off x="2018184" y="2938381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273FBE0-B657-40A0-802C-3FA513B41E5C}"/>
              </a:ext>
            </a:extLst>
          </p:cNvPr>
          <p:cNvSpPr/>
          <p:nvPr/>
        </p:nvSpPr>
        <p:spPr>
          <a:xfrm>
            <a:off x="677334" y="193040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dirty="0">
                <a:solidFill>
                  <a:srgbClr val="0000FF"/>
                </a:solidFill>
              </a:rPr>
              <a:t>Point situé à : Latitude </a:t>
            </a:r>
          </a:p>
          <a:p>
            <a:r>
              <a:rPr lang="fr-CA" altLang="fr-FR" b="1" dirty="0">
                <a:solidFill>
                  <a:srgbClr val="0000FF"/>
                </a:solidFill>
                <a:latin typeface="Calibri" panose="020F0502020204030204" pitchFamily="34" charset="0"/>
              </a:rPr>
              <a:t>10ºS 50’ 46’’</a:t>
            </a:r>
            <a:endParaRPr lang="fr-CA" b="1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endParaRPr lang="fr-CA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103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ECE363-EC82-4184-A8A8-C50F4AE3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CA" sz="3100" dirty="0">
                <a:solidFill>
                  <a:schemeClr val="bg1"/>
                </a:solidFill>
              </a:rPr>
              <a:t>Étude du globe terrestre</a:t>
            </a:r>
            <a:br>
              <a:rPr lang="fr-CA" sz="3100" dirty="0">
                <a:solidFill>
                  <a:schemeClr val="bg1"/>
                </a:solidFill>
              </a:rPr>
            </a:br>
            <a:r>
              <a:rPr lang="fr-CA" sz="2000" dirty="0">
                <a:solidFill>
                  <a:schemeClr val="bg1"/>
                </a:solidFill>
              </a:rPr>
              <a:t>Grands cercles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9034EB-4DD9-4C13-9B51-52558EB1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fontScale="85000" lnSpcReduction="20000"/>
          </a:bodyPr>
          <a:lstStyle/>
          <a:p>
            <a:r>
              <a:rPr lang="fr-CA" dirty="0">
                <a:solidFill>
                  <a:schemeClr val="bg1"/>
                </a:solidFill>
              </a:rPr>
              <a:t>Orthodromie :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Un arc de grand cercle, représente la plus courte distance entre deux points sur le globe.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</a:rPr>
              <a:t>Loxodromie :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Est une ligne courbe, qui coupe tous les méridiens au même angle sur le globe. Tous les parallèles de latitude sont des loxodromies.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Route loxodromique = cap constant.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6CDAD0-E0D3-44AA-8735-E60D2534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94" y="716220"/>
            <a:ext cx="6091973" cy="531524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06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7FCCC-87A7-4B84-9545-1AEC2B1B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Étude du globe terrestre</a:t>
            </a:r>
            <a:br>
              <a:rPr lang="fr-CA" dirty="0"/>
            </a:br>
            <a:r>
              <a:rPr lang="fr-CA" sz="1800" dirty="0"/>
              <a:t>Mille marin </a:t>
            </a:r>
            <a:endParaRPr lang="fr-CA" dirty="0"/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74282002-8A8E-4A4F-B283-AD2D2B3C4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4" y="2159331"/>
            <a:ext cx="5283289" cy="324922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EB5FD8-7AA5-482E-80D1-00B8D4B5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fr-CA" sz="1500" dirty="0"/>
              <a:t>Mille marin (nm) :</a:t>
            </a:r>
          </a:p>
          <a:p>
            <a:endParaRPr lang="fr-CA" sz="1500" dirty="0"/>
          </a:p>
          <a:p>
            <a:pPr lvl="1"/>
            <a:r>
              <a:rPr lang="fr-CA" sz="1500" dirty="0"/>
              <a:t>1 minute de latitude.</a:t>
            </a:r>
          </a:p>
          <a:p>
            <a:pPr lvl="1"/>
            <a:r>
              <a:rPr lang="fr-CA" sz="1500" dirty="0"/>
              <a:t>1 minute perçue le long d’un méridien.</a:t>
            </a:r>
          </a:p>
        </p:txBody>
      </p:sp>
    </p:spTree>
    <p:extLst>
      <p:ext uri="{BB962C8B-B14F-4D97-AF65-F5344CB8AC3E}">
        <p14:creationId xmlns:p14="http://schemas.microsoft.com/office/powerpoint/2010/main" val="11602604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9BEE2-4865-41ED-89C4-18881DA0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Étude du globe terrestre</a:t>
            </a:r>
            <a:br>
              <a:rPr lang="fr-CA" dirty="0"/>
            </a:br>
            <a:r>
              <a:rPr lang="fr-CA" sz="1800" dirty="0"/>
              <a:t>Nord magnétique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9C2AB50-BBA4-4156-8DB2-2EB7A283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79" y="2159331"/>
            <a:ext cx="4807878" cy="388236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463735-0143-499A-09B5-2C3FEEDB1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fr-CA" sz="1500" dirty="0"/>
              <a:t>Pôles géographiques</a:t>
            </a:r>
          </a:p>
          <a:p>
            <a:endParaRPr lang="fr-CA" sz="1500" dirty="0"/>
          </a:p>
          <a:p>
            <a:pPr lvl="1"/>
            <a:r>
              <a:rPr lang="fr-CA" sz="1300" dirty="0"/>
              <a:t>Cartographie</a:t>
            </a:r>
          </a:p>
          <a:p>
            <a:pPr lvl="1"/>
            <a:r>
              <a:rPr lang="fr-CA" sz="1300" dirty="0"/>
              <a:t>Calcul de la route vraie</a:t>
            </a:r>
          </a:p>
          <a:p>
            <a:endParaRPr lang="fr-CA" sz="1500" dirty="0"/>
          </a:p>
          <a:p>
            <a:r>
              <a:rPr lang="fr-CA" sz="1500" dirty="0"/>
              <a:t>Pôles magnétiques</a:t>
            </a:r>
          </a:p>
          <a:p>
            <a:endParaRPr lang="fr-CA" sz="1500" dirty="0"/>
          </a:p>
          <a:p>
            <a:pPr lvl="1"/>
            <a:r>
              <a:rPr lang="fr-CA" sz="1300" dirty="0"/>
              <a:t>Compas magnétique</a:t>
            </a:r>
          </a:p>
          <a:p>
            <a:pPr lvl="1"/>
            <a:r>
              <a:rPr lang="fr-CA" sz="1300" dirty="0"/>
              <a:t>Calcul de la route magnétique</a:t>
            </a:r>
          </a:p>
        </p:txBody>
      </p:sp>
    </p:spTree>
    <p:extLst>
      <p:ext uri="{BB962C8B-B14F-4D97-AF65-F5344CB8AC3E}">
        <p14:creationId xmlns:p14="http://schemas.microsoft.com/office/powerpoint/2010/main" val="5970588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E34A79B-BC3C-41C2-8B41-F48B1533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CA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Étude du globe terrestre</a:t>
            </a:r>
            <a:br>
              <a:rPr lang="fr-CA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fr-CA" sz="2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Déclinaison</a:t>
            </a:r>
            <a:endParaRPr lang="fr-CA" sz="34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19B7C5-DA89-4861-B215-79761330D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8" y="1001338"/>
            <a:ext cx="8288033" cy="323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800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1612A-E70C-4119-9D48-E03DABE0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Étude du globe terrestre</a:t>
            </a:r>
            <a:br>
              <a:rPr lang="fr-CA" dirty="0"/>
            </a:br>
            <a:r>
              <a:rPr lang="fr-CA" sz="2000" dirty="0"/>
              <a:t>Déclinaison</a:t>
            </a:r>
            <a:endParaRPr lang="en-US" dirty="0"/>
          </a:p>
        </p:txBody>
      </p:sp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1CEDE275-A7AF-4B5C-A04D-30AC42407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4" y="2159331"/>
            <a:ext cx="5283289" cy="289260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B518A4F-34ED-B1F5-463F-47BC87F0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fr-CA" sz="1500" dirty="0"/>
              <a:t>Ligne isogone</a:t>
            </a:r>
          </a:p>
          <a:p>
            <a:endParaRPr lang="fr-CA" sz="1500" dirty="0"/>
          </a:p>
          <a:p>
            <a:pPr lvl="1"/>
            <a:r>
              <a:rPr lang="en-US" sz="1300" dirty="0"/>
              <a:t>West is best</a:t>
            </a:r>
          </a:p>
          <a:p>
            <a:pPr lvl="1"/>
            <a:r>
              <a:rPr lang="en-US" sz="1300" dirty="0"/>
              <a:t>East is least</a:t>
            </a:r>
          </a:p>
          <a:p>
            <a:pPr lvl="1"/>
            <a:endParaRPr lang="en-US" sz="1300" dirty="0"/>
          </a:p>
          <a:p>
            <a:r>
              <a:rPr lang="fr-CA" sz="1500" dirty="0"/>
              <a:t>Ligne agone</a:t>
            </a:r>
          </a:p>
        </p:txBody>
      </p:sp>
    </p:spTree>
    <p:extLst>
      <p:ext uri="{BB962C8B-B14F-4D97-AF65-F5344CB8AC3E}">
        <p14:creationId xmlns:p14="http://schemas.microsoft.com/office/powerpoint/2010/main" val="30893006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AF84B1C-16CF-455F-98F5-AFBD481C5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5269706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CA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Étude du globe terrestre</a:t>
            </a:r>
            <a:br>
              <a:rPr lang="fr-CA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fr-CA" sz="2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Déclinaison</a:t>
            </a:r>
            <a:endParaRPr lang="fr-CA" sz="34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60591A-752A-4FAE-9A7A-4D2E6FB3D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t="2450" r="1429" b="8306"/>
          <a:stretch/>
        </p:blipFill>
        <p:spPr>
          <a:xfrm>
            <a:off x="836792" y="729843"/>
            <a:ext cx="8343450" cy="4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17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E6DA60-3C90-4B48-BA77-E452C846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navigation à l’estime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9DF446-52A8-4916-8990-FCA0290F2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Section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133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B0B9C7-40CE-4E70-8BE3-35CE6EF7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1800" dirty="0"/>
              <a:t>Généralités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EC0BCE-825B-4BC2-90C1-35AA012D5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CA" dirty="0"/>
              <a:t>Route :</a:t>
            </a:r>
          </a:p>
          <a:p>
            <a:pPr lvl="1"/>
            <a:r>
              <a:rPr lang="fr-CA" dirty="0"/>
              <a:t>Le trajet au sol que doit suivre l’avion.</a:t>
            </a:r>
          </a:p>
          <a:p>
            <a:pPr lvl="1"/>
            <a:r>
              <a:rPr lang="fr-CA" dirty="0"/>
              <a:t>Vecteur représenté par une distance et un angle.</a:t>
            </a:r>
          </a:p>
          <a:p>
            <a:pPr lvl="1"/>
            <a:endParaRPr lang="fr-CA" dirty="0"/>
          </a:p>
          <a:p>
            <a:r>
              <a:rPr lang="fr-CA" dirty="0"/>
              <a:t>Route vraie (Rv) :</a:t>
            </a:r>
          </a:p>
          <a:p>
            <a:pPr lvl="1"/>
            <a:r>
              <a:rPr lang="fr-CA" dirty="0"/>
              <a:t>L’angle est mesuré entre la route et le méridien allant au nord géographique.</a:t>
            </a:r>
          </a:p>
          <a:p>
            <a:pPr lvl="1"/>
            <a:endParaRPr lang="fr-CA" dirty="0"/>
          </a:p>
          <a:p>
            <a:r>
              <a:rPr lang="fr-CA" dirty="0"/>
              <a:t>Déclinaison magnétique (Dm) :</a:t>
            </a:r>
          </a:p>
          <a:p>
            <a:pPr lvl="1"/>
            <a:r>
              <a:rPr lang="fr-CA" dirty="0"/>
              <a:t>Angle formé, à une position donnée sur le globe, entre le méridien allant vers le nord géographique et le nord magnétique. </a:t>
            </a:r>
          </a:p>
          <a:p>
            <a:pPr marL="457200" lvl="1" indent="0">
              <a:buNone/>
            </a:pPr>
            <a:endParaRPr lang="fr-CA" dirty="0"/>
          </a:p>
          <a:p>
            <a:r>
              <a:rPr lang="fr-CA" dirty="0"/>
              <a:t>Route magnétique (Rm) :</a:t>
            </a:r>
          </a:p>
          <a:p>
            <a:pPr lvl="1"/>
            <a:r>
              <a:rPr lang="fr-CA" dirty="0"/>
              <a:t>L’angle est mesuré entre la route et le méridien allant au nord magnétique.</a:t>
            </a:r>
          </a:p>
          <a:p>
            <a:pPr lvl="1"/>
            <a:r>
              <a:rPr lang="fr-CA" dirty="0"/>
              <a:t>On doit ajouter (W) ou soustraire (E) la déclinaison.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83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B0B9C7-40CE-4E70-8BE3-35CE6EF7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1800" dirty="0"/>
              <a:t>Généralités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EC0BCE-825B-4BC2-90C1-35AA012D5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Dérive (</a:t>
            </a:r>
            <a:r>
              <a:rPr lang="el-GR" dirty="0"/>
              <a:t>α</a:t>
            </a:r>
            <a:r>
              <a:rPr lang="fr-CA" dirty="0"/>
              <a:t>) :</a:t>
            </a:r>
          </a:p>
          <a:p>
            <a:pPr lvl="1"/>
            <a:r>
              <a:rPr lang="fr-CA" dirty="0"/>
              <a:t>Angle formé entre l’axe longitudinal de l’avion et la route.</a:t>
            </a:r>
          </a:p>
          <a:p>
            <a:endParaRPr lang="fr-CA" dirty="0"/>
          </a:p>
          <a:p>
            <a:r>
              <a:rPr lang="fr-CA" dirty="0"/>
              <a:t>Cap :</a:t>
            </a:r>
          </a:p>
          <a:p>
            <a:pPr lvl="1"/>
            <a:r>
              <a:rPr lang="fr-CA" dirty="0"/>
              <a:t>Angle formé entre l’axe longitudinal de l’avion et un pôle de référence.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Cap vrai (Cv) :</a:t>
            </a:r>
          </a:p>
          <a:p>
            <a:pPr lvl="2"/>
            <a:r>
              <a:rPr lang="fr-CA" dirty="0"/>
              <a:t>Angle formé entre l’axe longitudinal de l’avion et le pôle nord géographique.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Cap magnétique (Cm) :</a:t>
            </a:r>
          </a:p>
          <a:p>
            <a:pPr lvl="2"/>
            <a:r>
              <a:rPr lang="fr-CA" dirty="0"/>
              <a:t>Angle formé entre l’axe longitudinal de l’avion et le pôle nord magnétique.</a:t>
            </a:r>
          </a:p>
          <a:p>
            <a:pPr lvl="2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8750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73224-7608-426C-BED9-737BE3EA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Plan de cours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2FFFC-9250-470A-BB0E-B8D0FD85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Cours 1 :</a:t>
            </a:r>
          </a:p>
          <a:p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Étude du globe terrestre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La navigation à l’estime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Cartographie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Cours 2 :</a:t>
            </a:r>
          </a:p>
          <a:p>
            <a:endParaRPr lang="fr-FR" dirty="0"/>
          </a:p>
          <a:p>
            <a:pPr marL="800100" lvl="1" indent="-342900">
              <a:buFont typeface="+mj-lt"/>
              <a:buAutoNum type="arabicPeriod" startAt="4"/>
            </a:pPr>
            <a:r>
              <a:rPr lang="fr-FR" dirty="0"/>
              <a:t>Calculs de navigation</a:t>
            </a:r>
          </a:p>
          <a:p>
            <a:pPr marL="800100" lvl="1" indent="-342900">
              <a:buFont typeface="+mj-lt"/>
              <a:buAutoNum type="arabicPeriod" startAt="4"/>
            </a:pPr>
            <a:r>
              <a:rPr lang="fr-FR" dirty="0"/>
              <a:t>Planification d’un vol</a:t>
            </a:r>
          </a:p>
          <a:p>
            <a:pPr marL="800100" lvl="1" indent="-342900">
              <a:buFont typeface="+mj-lt"/>
              <a:buAutoNum type="arabicPeriod" startAt="4"/>
            </a:pPr>
            <a:r>
              <a:rPr lang="fr-FR" dirty="0"/>
              <a:t>Utilisation de la feuille de calcul</a:t>
            </a:r>
          </a:p>
          <a:p>
            <a:pPr lvl="1"/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9848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B7202-01CC-45A7-9C5A-9958D87D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Dérive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1550A0-CAA7-4AB9-A19D-9F1F8BF0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 lnSpcReduction="10000"/>
          </a:bodyPr>
          <a:lstStyle/>
          <a:p>
            <a:r>
              <a:rPr lang="fr-CA" sz="1700" dirty="0"/>
              <a:t>Le triangle des vitesses :</a:t>
            </a:r>
          </a:p>
          <a:p>
            <a:endParaRPr lang="fr-CA" sz="1700" dirty="0"/>
          </a:p>
          <a:p>
            <a:r>
              <a:rPr lang="fr-CA" sz="1700" dirty="0"/>
              <a:t>Une addition de vecteurs.</a:t>
            </a:r>
          </a:p>
          <a:p>
            <a:endParaRPr lang="fr-CA" sz="1700" dirty="0"/>
          </a:p>
          <a:p>
            <a:r>
              <a:rPr lang="fr-CA" sz="1700" dirty="0"/>
              <a:t>Vecteur 1 : </a:t>
            </a:r>
          </a:p>
          <a:p>
            <a:pPr lvl="1"/>
            <a:r>
              <a:rPr lang="fr-CA" sz="1700" dirty="0"/>
              <a:t>Route vraie et vitesse vraie</a:t>
            </a:r>
          </a:p>
          <a:p>
            <a:endParaRPr lang="fr-CA" sz="1700" dirty="0"/>
          </a:p>
          <a:p>
            <a:r>
              <a:rPr lang="fr-CA" sz="1700" dirty="0"/>
              <a:t>Vecteur 2 : </a:t>
            </a:r>
          </a:p>
          <a:p>
            <a:pPr lvl="1"/>
            <a:r>
              <a:rPr lang="fr-CA" sz="1700" dirty="0"/>
              <a:t>Vent</a:t>
            </a:r>
            <a:endParaRPr lang="en-US" sz="1700" dirty="0"/>
          </a:p>
        </p:txBody>
      </p:sp>
      <p:pic>
        <p:nvPicPr>
          <p:cNvPr id="15" name="Image 14" descr="Une image contenant shoji, bâtiment&#10;&#10;Description générée automatiquement">
            <a:extLst>
              <a:ext uri="{FF2B5EF4-FFF2-40B4-BE49-F238E27FC236}">
                <a16:creationId xmlns:a16="http://schemas.microsoft.com/office/drawing/2014/main" id="{B5DD8769-F7DB-4224-9C85-04AF7C23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2" t="2151" r="2" b="2722"/>
          <a:stretch/>
        </p:blipFill>
        <p:spPr>
          <a:xfrm>
            <a:off x="1937857" y="2159331"/>
            <a:ext cx="4162906" cy="3882362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546FAE1-A49A-49D6-9F45-262A4AFD9E77}"/>
              </a:ext>
            </a:extLst>
          </p:cNvPr>
          <p:cNvCxnSpPr/>
          <p:nvPr/>
        </p:nvCxnSpPr>
        <p:spPr>
          <a:xfrm flipV="1">
            <a:off x="1937857" y="2592198"/>
            <a:ext cx="1971413" cy="2625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795FB39-1DAE-4993-AFEB-1908F903C8CF}"/>
              </a:ext>
            </a:extLst>
          </p:cNvPr>
          <p:cNvCxnSpPr>
            <a:cxnSpLocks/>
          </p:cNvCxnSpPr>
          <p:nvPr/>
        </p:nvCxnSpPr>
        <p:spPr>
          <a:xfrm>
            <a:off x="3909270" y="2592198"/>
            <a:ext cx="343948" cy="15083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52D2F5B-35C7-443E-A386-73009C6E9F41}"/>
              </a:ext>
            </a:extLst>
          </p:cNvPr>
          <p:cNvSpPr txBox="1"/>
          <p:nvPr/>
        </p:nvSpPr>
        <p:spPr>
          <a:xfrm>
            <a:off x="409430" y="2269032"/>
            <a:ext cx="1528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Vecteur 1 :</a:t>
            </a:r>
          </a:p>
          <a:p>
            <a:r>
              <a:rPr lang="fr-CA" dirty="0">
                <a:solidFill>
                  <a:srgbClr val="FF0000"/>
                </a:solidFill>
              </a:rPr>
              <a:t>- 040⁰V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- </a:t>
            </a:r>
            <a:r>
              <a:rPr lang="fr-CA" dirty="0">
                <a:solidFill>
                  <a:srgbClr val="FF0000"/>
                </a:solidFill>
              </a:rPr>
              <a:t>100 KTAS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EFE32C-06BD-484F-8687-17D807559206}"/>
              </a:ext>
            </a:extLst>
          </p:cNvPr>
          <p:cNvSpPr txBox="1"/>
          <p:nvPr/>
        </p:nvSpPr>
        <p:spPr>
          <a:xfrm>
            <a:off x="409430" y="3334767"/>
            <a:ext cx="1528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B0F0"/>
                </a:solidFill>
              </a:rPr>
              <a:t>Vecteur 2 :</a:t>
            </a:r>
          </a:p>
          <a:p>
            <a:r>
              <a:rPr lang="fr-CA" dirty="0">
                <a:solidFill>
                  <a:srgbClr val="00B0F0"/>
                </a:solidFill>
              </a:rPr>
              <a:t>- 170⁰V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- </a:t>
            </a:r>
            <a:r>
              <a:rPr lang="fr-CA" dirty="0">
                <a:solidFill>
                  <a:srgbClr val="00B0F0"/>
                </a:solidFill>
              </a:rPr>
              <a:t>30 kt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AE405A6-C4AD-4C08-B846-2718AF3C01EE}"/>
              </a:ext>
            </a:extLst>
          </p:cNvPr>
          <p:cNvCxnSpPr/>
          <p:nvPr/>
        </p:nvCxnSpPr>
        <p:spPr>
          <a:xfrm flipV="1">
            <a:off x="1937857" y="4100512"/>
            <a:ext cx="2315361" cy="11174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655E2ACC-DD3B-4599-9C17-2C9DC58E9DAA}"/>
              </a:ext>
            </a:extLst>
          </p:cNvPr>
          <p:cNvSpPr txBox="1"/>
          <p:nvPr/>
        </p:nvSpPr>
        <p:spPr>
          <a:xfrm>
            <a:off x="409430" y="4400502"/>
            <a:ext cx="1528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B050"/>
                </a:solidFill>
              </a:rPr>
              <a:t>Résultante :</a:t>
            </a:r>
          </a:p>
          <a:p>
            <a:r>
              <a:rPr lang="fr-CA" dirty="0">
                <a:solidFill>
                  <a:srgbClr val="00B050"/>
                </a:solidFill>
              </a:rPr>
              <a:t>- Dérive 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α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</a:t>
            </a:r>
          </a:p>
          <a:p>
            <a:r>
              <a:rPr lang="fr-CA" dirty="0">
                <a:solidFill>
                  <a:srgbClr val="00B050"/>
                </a:solidFill>
                <a:latin typeface="Trebuchet MS" panose="020B0603020202020204"/>
              </a:rPr>
              <a:t>- Vitesse sol</a:t>
            </a:r>
            <a:endParaRPr lang="fr-CA" dirty="0">
              <a:solidFill>
                <a:srgbClr val="00B050"/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DF9C2660-F25D-481A-8945-3E50323C13A1}"/>
              </a:ext>
            </a:extLst>
          </p:cNvPr>
          <p:cNvSpPr/>
          <p:nvPr/>
        </p:nvSpPr>
        <p:spPr>
          <a:xfrm>
            <a:off x="1843948" y="4387066"/>
            <a:ext cx="914400" cy="914400"/>
          </a:xfrm>
          <a:prstGeom prst="arc">
            <a:avLst>
              <a:gd name="adj1" fmla="val 17895842"/>
              <a:gd name="adj2" fmla="val 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91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B7202-01CC-45A7-9C5A-9958D87D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Dérive</a:t>
            </a:r>
            <a:endParaRPr lang="en-US" dirty="0"/>
          </a:p>
        </p:txBody>
      </p:sp>
      <p:pic>
        <p:nvPicPr>
          <p:cNvPr id="15" name="Image 14" descr="Une image contenant shoji, bâtiment&#10;&#10;Description générée automatiquement">
            <a:extLst>
              <a:ext uri="{FF2B5EF4-FFF2-40B4-BE49-F238E27FC236}">
                <a16:creationId xmlns:a16="http://schemas.microsoft.com/office/drawing/2014/main" id="{B5DD8769-F7DB-4224-9C85-04AF7C23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2" t="2151" r="2" b="2722"/>
          <a:stretch/>
        </p:blipFill>
        <p:spPr>
          <a:xfrm>
            <a:off x="1333848" y="1758769"/>
            <a:ext cx="5366001" cy="5004378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546FAE1-A49A-49D6-9F45-262A4AFD9E77}"/>
              </a:ext>
            </a:extLst>
          </p:cNvPr>
          <p:cNvCxnSpPr>
            <a:cxnSpLocks/>
          </p:cNvCxnSpPr>
          <p:nvPr/>
        </p:nvCxnSpPr>
        <p:spPr>
          <a:xfrm flipV="1">
            <a:off x="1354493" y="2340529"/>
            <a:ext cx="2546688" cy="3341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795FB39-1DAE-4993-AFEB-1908F903C8CF}"/>
              </a:ext>
            </a:extLst>
          </p:cNvPr>
          <p:cNvCxnSpPr>
            <a:cxnSpLocks/>
          </p:cNvCxnSpPr>
          <p:nvPr/>
        </p:nvCxnSpPr>
        <p:spPr>
          <a:xfrm>
            <a:off x="3901183" y="2340528"/>
            <a:ext cx="444315" cy="19195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AE405A6-C4AD-4C08-B846-2718AF3C01EE}"/>
              </a:ext>
            </a:extLst>
          </p:cNvPr>
          <p:cNvCxnSpPr>
            <a:cxnSpLocks/>
          </p:cNvCxnSpPr>
          <p:nvPr/>
        </p:nvCxnSpPr>
        <p:spPr>
          <a:xfrm flipV="1">
            <a:off x="1354493" y="4260042"/>
            <a:ext cx="2991005" cy="14220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F9C2660-F25D-481A-8945-3E50323C13A1}"/>
              </a:ext>
            </a:extLst>
          </p:cNvPr>
          <p:cNvSpPr/>
          <p:nvPr/>
        </p:nvSpPr>
        <p:spPr>
          <a:xfrm>
            <a:off x="1233182" y="4624718"/>
            <a:ext cx="1181230" cy="1163686"/>
          </a:xfrm>
          <a:prstGeom prst="arc">
            <a:avLst>
              <a:gd name="adj1" fmla="val 17895842"/>
              <a:gd name="adj2" fmla="val 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6">
                <a:extLst>
                  <a:ext uri="{FF2B5EF4-FFF2-40B4-BE49-F238E27FC236}">
                    <a16:creationId xmlns:a16="http://schemas.microsoft.com/office/drawing/2014/main" id="{7B1571CD-EA2F-41FD-9E72-2F9D7957F4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831935"/>
                  </p:ext>
                </p:extLst>
              </p:nvPr>
            </p:nvGraphicFramePr>
            <p:xfrm rot="20940302">
              <a:off x="308241" y="4637267"/>
              <a:ext cx="1950548" cy="2195993"/>
            </p:xfrm>
            <a:graphic>
              <a:graphicData uri="http://schemas.microsoft.com/office/drawing/2017/model3d">
                <am3d:model3d r:embed="rId3">
                  <am3d:spPr>
                    <a:xfrm rot="20940302">
                      <a:off x="0" y="0"/>
                      <a:ext cx="1950548" cy="2195993"/>
                    </a:xfrm>
                    <a:prstGeom prst="rect">
                      <a:avLst/>
                    </a:prstGeom>
                  </am3d:spPr>
                  <am3d:camera>
                    <am3d:pos x="0" y="0" z="600768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7937" d="1000000"/>
                    <am3d:preTrans dx="1" dy="-5065759" dz="2856287"/>
                    <am3d:scale>
                      <am3d:sx n="1000000" d="1000000"/>
                      <am3d:sy n="1000000" d="1000000"/>
                      <am3d:sz n="1000000" d="1000000"/>
                    </am3d:scale>
                    <am3d:rot ax="5096180" ay="-361591" az="78098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4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6">
                <a:extLst>
                  <a:ext uri="{FF2B5EF4-FFF2-40B4-BE49-F238E27FC236}">
                    <a16:creationId xmlns:a16="http://schemas.microsoft.com/office/drawing/2014/main" id="{7B1571CD-EA2F-41FD-9E72-2F9D7957F4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940302">
                <a:off x="308241" y="4637267"/>
                <a:ext cx="1950548" cy="21959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348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B7202-01CC-45A7-9C5A-9958D87D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Dérive</a:t>
            </a:r>
            <a:endParaRPr lang="en-US" dirty="0"/>
          </a:p>
        </p:txBody>
      </p:sp>
      <p:pic>
        <p:nvPicPr>
          <p:cNvPr id="15" name="Image 14" descr="Une image contenant shoji, bâtiment&#10;&#10;Description générée automatiquement">
            <a:extLst>
              <a:ext uri="{FF2B5EF4-FFF2-40B4-BE49-F238E27FC236}">
                <a16:creationId xmlns:a16="http://schemas.microsoft.com/office/drawing/2014/main" id="{B5DD8769-F7DB-4224-9C85-04AF7C23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2" t="2151" r="2" b="2722"/>
          <a:stretch/>
        </p:blipFill>
        <p:spPr>
          <a:xfrm>
            <a:off x="1333848" y="1758769"/>
            <a:ext cx="5366001" cy="5004378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546FAE1-A49A-49D6-9F45-262A4AFD9E77}"/>
              </a:ext>
            </a:extLst>
          </p:cNvPr>
          <p:cNvCxnSpPr>
            <a:cxnSpLocks/>
          </p:cNvCxnSpPr>
          <p:nvPr/>
        </p:nvCxnSpPr>
        <p:spPr>
          <a:xfrm flipV="1">
            <a:off x="1354493" y="2340529"/>
            <a:ext cx="2546688" cy="3341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795FB39-1DAE-4993-AFEB-1908F903C8CF}"/>
              </a:ext>
            </a:extLst>
          </p:cNvPr>
          <p:cNvCxnSpPr>
            <a:cxnSpLocks/>
          </p:cNvCxnSpPr>
          <p:nvPr/>
        </p:nvCxnSpPr>
        <p:spPr>
          <a:xfrm>
            <a:off x="3901183" y="2340528"/>
            <a:ext cx="444315" cy="19195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AE405A6-C4AD-4C08-B846-2718AF3C01EE}"/>
              </a:ext>
            </a:extLst>
          </p:cNvPr>
          <p:cNvCxnSpPr>
            <a:cxnSpLocks/>
          </p:cNvCxnSpPr>
          <p:nvPr/>
        </p:nvCxnSpPr>
        <p:spPr>
          <a:xfrm flipV="1">
            <a:off x="1354493" y="4260042"/>
            <a:ext cx="2991005" cy="14220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F9C2660-F25D-481A-8945-3E50323C13A1}"/>
              </a:ext>
            </a:extLst>
          </p:cNvPr>
          <p:cNvSpPr/>
          <p:nvPr/>
        </p:nvSpPr>
        <p:spPr>
          <a:xfrm>
            <a:off x="1233182" y="4624718"/>
            <a:ext cx="1181230" cy="1163686"/>
          </a:xfrm>
          <a:prstGeom prst="arc">
            <a:avLst>
              <a:gd name="adj1" fmla="val 17895842"/>
              <a:gd name="adj2" fmla="val 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6">
                <a:extLst>
                  <a:ext uri="{FF2B5EF4-FFF2-40B4-BE49-F238E27FC236}">
                    <a16:creationId xmlns:a16="http://schemas.microsoft.com/office/drawing/2014/main" id="{7B1571CD-EA2F-41FD-9E72-2F9D7957F4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190806"/>
                  </p:ext>
                </p:extLst>
              </p:nvPr>
            </p:nvGraphicFramePr>
            <p:xfrm rot="20940302">
              <a:off x="3026573" y="3426559"/>
              <a:ext cx="1950548" cy="2195993"/>
            </p:xfrm>
            <a:graphic>
              <a:graphicData uri="http://schemas.microsoft.com/office/drawing/2017/model3d">
                <am3d:model3d r:embed="rId3">
                  <am3d:spPr>
                    <a:xfrm rot="20940302">
                      <a:off x="0" y="0"/>
                      <a:ext cx="1950548" cy="2195993"/>
                    </a:xfrm>
                    <a:prstGeom prst="rect">
                      <a:avLst/>
                    </a:prstGeom>
                  </am3d:spPr>
                  <am3d:camera>
                    <am3d:pos x="0" y="0" z="600768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7937" d="1000000"/>
                    <am3d:preTrans dx="1" dy="-5065759" dz="2856287"/>
                    <am3d:scale>
                      <am3d:sx n="1000000" d="1000000"/>
                      <am3d:sy n="1000000" d="1000000"/>
                      <am3d:sz n="1000000" d="1000000"/>
                    </am3d:scale>
                    <am3d:rot ax="5096180" ay="-361591" az="78098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4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6">
                <a:extLst>
                  <a:ext uri="{FF2B5EF4-FFF2-40B4-BE49-F238E27FC236}">
                    <a16:creationId xmlns:a16="http://schemas.microsoft.com/office/drawing/2014/main" id="{7B1571CD-EA2F-41FD-9E72-2F9D7957F4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940302">
                <a:off x="3026573" y="3426559"/>
                <a:ext cx="1950548" cy="21959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879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B7202-01CC-45A7-9C5A-9958D87D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Dérive</a:t>
            </a:r>
            <a:endParaRPr lang="en-US" dirty="0"/>
          </a:p>
        </p:txBody>
      </p:sp>
      <p:pic>
        <p:nvPicPr>
          <p:cNvPr id="15" name="Image 14" descr="Une image contenant shoji, bâtiment&#10;&#10;Description générée automatiquement">
            <a:extLst>
              <a:ext uri="{FF2B5EF4-FFF2-40B4-BE49-F238E27FC236}">
                <a16:creationId xmlns:a16="http://schemas.microsoft.com/office/drawing/2014/main" id="{B5DD8769-F7DB-4224-9C85-04AF7C23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2" t="2151" r="2" b="2722"/>
          <a:stretch/>
        </p:blipFill>
        <p:spPr>
          <a:xfrm>
            <a:off x="1333848" y="1758769"/>
            <a:ext cx="5366001" cy="5004378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546FAE1-A49A-49D6-9F45-262A4AFD9E77}"/>
              </a:ext>
            </a:extLst>
          </p:cNvPr>
          <p:cNvCxnSpPr>
            <a:cxnSpLocks/>
          </p:cNvCxnSpPr>
          <p:nvPr/>
        </p:nvCxnSpPr>
        <p:spPr>
          <a:xfrm flipV="1">
            <a:off x="1354493" y="2340529"/>
            <a:ext cx="2546688" cy="3341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795FB39-1DAE-4993-AFEB-1908F903C8CF}"/>
              </a:ext>
            </a:extLst>
          </p:cNvPr>
          <p:cNvCxnSpPr>
            <a:cxnSpLocks/>
          </p:cNvCxnSpPr>
          <p:nvPr/>
        </p:nvCxnSpPr>
        <p:spPr>
          <a:xfrm>
            <a:off x="3901183" y="2340528"/>
            <a:ext cx="444315" cy="19195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AE405A6-C4AD-4C08-B846-2718AF3C01EE}"/>
              </a:ext>
            </a:extLst>
          </p:cNvPr>
          <p:cNvCxnSpPr>
            <a:cxnSpLocks/>
          </p:cNvCxnSpPr>
          <p:nvPr/>
        </p:nvCxnSpPr>
        <p:spPr>
          <a:xfrm flipV="1">
            <a:off x="1354493" y="4260042"/>
            <a:ext cx="2991005" cy="14220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F9C2660-F25D-481A-8945-3E50323C13A1}"/>
              </a:ext>
            </a:extLst>
          </p:cNvPr>
          <p:cNvSpPr/>
          <p:nvPr/>
        </p:nvSpPr>
        <p:spPr>
          <a:xfrm>
            <a:off x="1233182" y="4624718"/>
            <a:ext cx="1181230" cy="1163686"/>
          </a:xfrm>
          <a:prstGeom prst="arc">
            <a:avLst>
              <a:gd name="adj1" fmla="val 17895842"/>
              <a:gd name="adj2" fmla="val 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6">
                <a:extLst>
                  <a:ext uri="{FF2B5EF4-FFF2-40B4-BE49-F238E27FC236}">
                    <a16:creationId xmlns:a16="http://schemas.microsoft.com/office/drawing/2014/main" id="{7B1571CD-EA2F-41FD-9E72-2F9D7957F4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940302">
              <a:off x="308241" y="4637267"/>
              <a:ext cx="1950548" cy="2195993"/>
            </p:xfrm>
            <a:graphic>
              <a:graphicData uri="http://schemas.microsoft.com/office/drawing/2017/model3d">
                <am3d:model3d r:embed="rId3">
                  <am3d:spPr>
                    <a:xfrm rot="20940302">
                      <a:off x="0" y="0"/>
                      <a:ext cx="1950548" cy="2195993"/>
                    </a:xfrm>
                    <a:prstGeom prst="rect">
                      <a:avLst/>
                    </a:prstGeom>
                  </am3d:spPr>
                  <am3d:camera>
                    <am3d:pos x="0" y="0" z="600768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7937" d="1000000"/>
                    <am3d:preTrans dx="1" dy="-5065759" dz="2856287"/>
                    <am3d:scale>
                      <am3d:sx n="1000000" d="1000000"/>
                      <am3d:sy n="1000000" d="1000000"/>
                      <am3d:sz n="1000000" d="1000000"/>
                    </am3d:scale>
                    <am3d:rot ax="5096180" ay="-361591" az="78098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4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6">
                <a:extLst>
                  <a:ext uri="{FF2B5EF4-FFF2-40B4-BE49-F238E27FC236}">
                    <a16:creationId xmlns:a16="http://schemas.microsoft.com/office/drawing/2014/main" id="{7B1571CD-EA2F-41FD-9E72-2F9D7957F4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940302">
                <a:off x="308241" y="4637267"/>
                <a:ext cx="1950548" cy="21959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0904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B7202-01CC-45A7-9C5A-9958D87D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Dérive</a:t>
            </a:r>
            <a:endParaRPr lang="en-US" dirty="0"/>
          </a:p>
        </p:txBody>
      </p:sp>
      <p:pic>
        <p:nvPicPr>
          <p:cNvPr id="15" name="Image 14" descr="Une image contenant shoji, bâtiment&#10;&#10;Description générée automatiquement">
            <a:extLst>
              <a:ext uri="{FF2B5EF4-FFF2-40B4-BE49-F238E27FC236}">
                <a16:creationId xmlns:a16="http://schemas.microsoft.com/office/drawing/2014/main" id="{B5DD8769-F7DB-4224-9C85-04AF7C23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2" t="2151" r="2" b="2722"/>
          <a:stretch/>
        </p:blipFill>
        <p:spPr>
          <a:xfrm>
            <a:off x="1333848" y="1758769"/>
            <a:ext cx="5366001" cy="5004378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546FAE1-A49A-49D6-9F45-262A4AFD9E77}"/>
              </a:ext>
            </a:extLst>
          </p:cNvPr>
          <p:cNvCxnSpPr>
            <a:cxnSpLocks/>
          </p:cNvCxnSpPr>
          <p:nvPr/>
        </p:nvCxnSpPr>
        <p:spPr>
          <a:xfrm flipV="1">
            <a:off x="1354493" y="2340529"/>
            <a:ext cx="2546688" cy="3341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795FB39-1DAE-4993-AFEB-1908F903C8CF}"/>
              </a:ext>
            </a:extLst>
          </p:cNvPr>
          <p:cNvCxnSpPr>
            <a:cxnSpLocks/>
          </p:cNvCxnSpPr>
          <p:nvPr/>
        </p:nvCxnSpPr>
        <p:spPr>
          <a:xfrm>
            <a:off x="3901183" y="2340528"/>
            <a:ext cx="444315" cy="19195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AE405A6-C4AD-4C08-B846-2718AF3C01EE}"/>
              </a:ext>
            </a:extLst>
          </p:cNvPr>
          <p:cNvCxnSpPr>
            <a:cxnSpLocks/>
          </p:cNvCxnSpPr>
          <p:nvPr/>
        </p:nvCxnSpPr>
        <p:spPr>
          <a:xfrm rot="18050806" flipV="1">
            <a:off x="9385" y="3325357"/>
            <a:ext cx="2991005" cy="14220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F9C2660-F25D-481A-8945-3E50323C13A1}"/>
              </a:ext>
            </a:extLst>
          </p:cNvPr>
          <p:cNvSpPr/>
          <p:nvPr/>
        </p:nvSpPr>
        <p:spPr>
          <a:xfrm rot="18050806">
            <a:off x="1174460" y="4649883"/>
            <a:ext cx="1181230" cy="1163686"/>
          </a:xfrm>
          <a:prstGeom prst="arc">
            <a:avLst>
              <a:gd name="adj1" fmla="val 17895842"/>
              <a:gd name="adj2" fmla="val 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6">
                <a:extLst>
                  <a:ext uri="{FF2B5EF4-FFF2-40B4-BE49-F238E27FC236}">
                    <a16:creationId xmlns:a16="http://schemas.microsoft.com/office/drawing/2014/main" id="{E4B99885-6C96-4736-A707-68B9A68C7B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0978139"/>
                  </p:ext>
                </p:extLst>
              </p:nvPr>
            </p:nvGraphicFramePr>
            <p:xfrm rot="19162740">
              <a:off x="308241" y="4637267"/>
              <a:ext cx="1950548" cy="2195993"/>
            </p:xfrm>
            <a:graphic>
              <a:graphicData uri="http://schemas.microsoft.com/office/drawing/2017/model3d">
                <am3d:model3d r:embed="rId3">
                  <am3d:spPr>
                    <a:xfrm rot="19162740">
                      <a:off x="0" y="0"/>
                      <a:ext cx="1950548" cy="2195993"/>
                    </a:xfrm>
                    <a:prstGeom prst="rect">
                      <a:avLst/>
                    </a:prstGeom>
                  </am3d:spPr>
                  <am3d:camera>
                    <am3d:pos x="0" y="0" z="600768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7937" d="1000000"/>
                    <am3d:preTrans dx="1" dy="-5065759" dz="2856287"/>
                    <am3d:scale>
                      <am3d:sx n="1000000" d="1000000"/>
                      <am3d:sy n="1000000" d="1000000"/>
                      <am3d:sz n="1000000" d="1000000"/>
                    </am3d:scale>
                    <am3d:rot ax="5096180" ay="-361591" az="78098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4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6">
                <a:extLst>
                  <a:ext uri="{FF2B5EF4-FFF2-40B4-BE49-F238E27FC236}">
                    <a16:creationId xmlns:a16="http://schemas.microsoft.com/office/drawing/2014/main" id="{E4B99885-6C96-4736-A707-68B9A68C7B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162740">
                <a:off x="308241" y="4637267"/>
                <a:ext cx="1950548" cy="21959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294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B7202-01CC-45A7-9C5A-9958D87D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Dérive</a:t>
            </a:r>
            <a:endParaRPr lang="en-US" dirty="0"/>
          </a:p>
        </p:txBody>
      </p:sp>
      <p:pic>
        <p:nvPicPr>
          <p:cNvPr id="15" name="Image 14" descr="Une image contenant shoji, bâtiment&#10;&#10;Description générée automatiquement">
            <a:extLst>
              <a:ext uri="{FF2B5EF4-FFF2-40B4-BE49-F238E27FC236}">
                <a16:creationId xmlns:a16="http://schemas.microsoft.com/office/drawing/2014/main" id="{B5DD8769-F7DB-4224-9C85-04AF7C23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2" t="2151" r="2" b="2722"/>
          <a:stretch/>
        </p:blipFill>
        <p:spPr>
          <a:xfrm>
            <a:off x="1333848" y="1758769"/>
            <a:ext cx="5366001" cy="5004378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546FAE1-A49A-49D6-9F45-262A4AFD9E77}"/>
              </a:ext>
            </a:extLst>
          </p:cNvPr>
          <p:cNvCxnSpPr>
            <a:cxnSpLocks/>
          </p:cNvCxnSpPr>
          <p:nvPr/>
        </p:nvCxnSpPr>
        <p:spPr>
          <a:xfrm flipV="1">
            <a:off x="1354493" y="2340529"/>
            <a:ext cx="2546688" cy="3341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795FB39-1DAE-4993-AFEB-1908F903C8CF}"/>
              </a:ext>
            </a:extLst>
          </p:cNvPr>
          <p:cNvCxnSpPr>
            <a:cxnSpLocks/>
          </p:cNvCxnSpPr>
          <p:nvPr/>
        </p:nvCxnSpPr>
        <p:spPr>
          <a:xfrm>
            <a:off x="3901183" y="2340528"/>
            <a:ext cx="444315" cy="19195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AE405A6-C4AD-4C08-B846-2718AF3C01EE}"/>
              </a:ext>
            </a:extLst>
          </p:cNvPr>
          <p:cNvCxnSpPr>
            <a:cxnSpLocks/>
          </p:cNvCxnSpPr>
          <p:nvPr/>
        </p:nvCxnSpPr>
        <p:spPr>
          <a:xfrm rot="18050806" flipV="1">
            <a:off x="9385" y="3325357"/>
            <a:ext cx="2991005" cy="14220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F9C2660-F25D-481A-8945-3E50323C13A1}"/>
              </a:ext>
            </a:extLst>
          </p:cNvPr>
          <p:cNvSpPr/>
          <p:nvPr/>
        </p:nvSpPr>
        <p:spPr>
          <a:xfrm rot="18050806">
            <a:off x="1174460" y="4649883"/>
            <a:ext cx="1181230" cy="1163686"/>
          </a:xfrm>
          <a:prstGeom prst="arc">
            <a:avLst>
              <a:gd name="adj1" fmla="val 17895842"/>
              <a:gd name="adj2" fmla="val 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6">
                <a:extLst>
                  <a:ext uri="{FF2B5EF4-FFF2-40B4-BE49-F238E27FC236}">
                    <a16:creationId xmlns:a16="http://schemas.microsoft.com/office/drawing/2014/main" id="{E4B99885-6C96-4736-A707-68B9A68C7B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1197494"/>
                  </p:ext>
                </p:extLst>
              </p:nvPr>
            </p:nvGraphicFramePr>
            <p:xfrm rot="19162740">
              <a:off x="2757865" y="1648790"/>
              <a:ext cx="1950548" cy="2195993"/>
            </p:xfrm>
            <a:graphic>
              <a:graphicData uri="http://schemas.microsoft.com/office/drawing/2017/model3d">
                <am3d:model3d r:embed="rId3">
                  <am3d:spPr>
                    <a:xfrm rot="19162740">
                      <a:off x="0" y="0"/>
                      <a:ext cx="1950548" cy="2195993"/>
                    </a:xfrm>
                    <a:prstGeom prst="rect">
                      <a:avLst/>
                    </a:prstGeom>
                  </am3d:spPr>
                  <am3d:camera>
                    <am3d:pos x="0" y="0" z="600768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7937" d="1000000"/>
                    <am3d:preTrans dx="1" dy="-5065759" dz="2856287"/>
                    <am3d:scale>
                      <am3d:sx n="1000000" d="1000000"/>
                      <am3d:sy n="1000000" d="1000000"/>
                      <am3d:sz n="1000000" d="1000000"/>
                    </am3d:scale>
                    <am3d:rot ax="5096180" ay="-361591" az="78098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4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6">
                <a:extLst>
                  <a:ext uri="{FF2B5EF4-FFF2-40B4-BE49-F238E27FC236}">
                    <a16:creationId xmlns:a16="http://schemas.microsoft.com/office/drawing/2014/main" id="{E4B99885-6C96-4736-A707-68B9A68C7B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162740">
                <a:off x="2757865" y="1648790"/>
                <a:ext cx="1950548" cy="21959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766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96165DD-529A-43A2-B1DC-DE585C63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071" y="1261331"/>
            <a:ext cx="3007349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CA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 navigation à l’estime</a:t>
            </a:r>
            <a:br>
              <a:rPr lang="fr-CA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fr-CA" sz="2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Dérive</a:t>
            </a:r>
            <a:endParaRPr lang="fr-CA" sz="44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Isosceles Triangle 21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BF0EA6-52C7-4FEA-9B8E-31A6867F1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60" y="979953"/>
            <a:ext cx="4898093" cy="48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7801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3B954-0040-400D-A0DD-DF762249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CA" sz="2800" dirty="0"/>
              <a:t>La navigation à l’estime</a:t>
            </a:r>
            <a:br>
              <a:rPr lang="fr-CA" sz="2800" dirty="0"/>
            </a:br>
            <a:r>
              <a:rPr lang="fr-CA" sz="1800" dirty="0"/>
              <a:t>Dérive</a:t>
            </a:r>
            <a:endParaRPr lang="en-US" sz="2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0635C3-208A-4BE3-B3E0-0FDEF5E93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" y="1429947"/>
            <a:ext cx="2808513" cy="4160758"/>
          </a:xfrm>
          <a:prstGeom prst="rect">
            <a:avLst/>
          </a:prstGeom>
        </p:spPr>
      </p:pic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8EAF03C9-B562-0727-7523-4209CC8A8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/>
          </a:bodyPr>
          <a:lstStyle/>
          <a:p>
            <a:r>
              <a:rPr lang="fr-CA" dirty="0"/>
              <a:t>Facteurs influents :</a:t>
            </a:r>
          </a:p>
          <a:p>
            <a:endParaRPr lang="fr-CA" dirty="0"/>
          </a:p>
          <a:p>
            <a:pPr lvl="1"/>
            <a:r>
              <a:rPr lang="fr-CA" dirty="0"/>
              <a:t>Force du vent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Vitesse TAS de l’avion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78A46A3-2780-425F-9BF1-A991ED51D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61" y="1436700"/>
            <a:ext cx="1962768" cy="415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1935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1D491-18C2-49E2-92C2-A1272169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Compas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DE263B-268A-4620-8525-8A50713E1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Déviation (</a:t>
            </a:r>
            <a:r>
              <a:rPr lang="fr-CA" dirty="0">
                <a:solidFill>
                  <a:srgbClr val="FF0000"/>
                </a:solidFill>
              </a:rPr>
              <a:t>d</a:t>
            </a:r>
            <a:r>
              <a:rPr lang="fr-CA" dirty="0"/>
              <a:t>) :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Cap compas (Cc)</a:t>
            </a: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272CC034-0845-4FE0-8CB9-60635AD42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 t="21225" r="13903" b="25306"/>
          <a:stretch/>
        </p:blipFill>
        <p:spPr>
          <a:xfrm>
            <a:off x="677334" y="2708531"/>
            <a:ext cx="3807293" cy="16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2071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081B21-981C-4B2C-A199-BC16646C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Schéma de calcul du cap compas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F288F6-302F-4888-A4DF-7F14501BCAFD}"/>
              </a:ext>
            </a:extLst>
          </p:cNvPr>
          <p:cNvSpPr txBox="1"/>
          <p:nvPr/>
        </p:nvSpPr>
        <p:spPr>
          <a:xfrm>
            <a:off x="858341" y="2497597"/>
            <a:ext cx="847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/>
              <a:t>Rv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374AAB-433B-4D2D-9FAB-42219E730D17}"/>
              </a:ext>
            </a:extLst>
          </p:cNvPr>
          <p:cNvSpPr txBox="1"/>
          <p:nvPr/>
        </p:nvSpPr>
        <p:spPr>
          <a:xfrm>
            <a:off x="2795686" y="2333072"/>
            <a:ext cx="8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solidFill>
                  <a:srgbClr val="00B050"/>
                </a:solidFill>
              </a:rPr>
              <a:t>Dm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F9F0AB-73E5-479E-BB92-82B687A49F67}"/>
              </a:ext>
            </a:extLst>
          </p:cNvPr>
          <p:cNvSpPr txBox="1"/>
          <p:nvPr/>
        </p:nvSpPr>
        <p:spPr>
          <a:xfrm>
            <a:off x="4733031" y="2497596"/>
            <a:ext cx="847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/>
              <a:t>Rm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792840-7466-41DE-A45A-C36400E8D2EB}"/>
              </a:ext>
            </a:extLst>
          </p:cNvPr>
          <p:cNvSpPr txBox="1"/>
          <p:nvPr/>
        </p:nvSpPr>
        <p:spPr>
          <a:xfrm>
            <a:off x="858341" y="4745497"/>
            <a:ext cx="847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/>
              <a:t>Cv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67138A-2EB1-4ED9-AEB5-FDEFD0A22CC1}"/>
              </a:ext>
            </a:extLst>
          </p:cNvPr>
          <p:cNvSpPr txBox="1"/>
          <p:nvPr/>
        </p:nvSpPr>
        <p:spPr>
          <a:xfrm>
            <a:off x="4733031" y="4745496"/>
            <a:ext cx="847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/>
              <a:t>Cm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F382E6-4E85-4502-B947-547291D16CD6}"/>
              </a:ext>
            </a:extLst>
          </p:cNvPr>
          <p:cNvSpPr txBox="1"/>
          <p:nvPr/>
        </p:nvSpPr>
        <p:spPr>
          <a:xfrm>
            <a:off x="7757262" y="4745497"/>
            <a:ext cx="847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/>
              <a:t>Cc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F8C86C7-0028-47C7-9CEE-631B81E81891}"/>
              </a:ext>
            </a:extLst>
          </p:cNvPr>
          <p:cNvSpPr txBox="1"/>
          <p:nvPr/>
        </p:nvSpPr>
        <p:spPr>
          <a:xfrm>
            <a:off x="2795686" y="4637775"/>
            <a:ext cx="8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solidFill>
                  <a:srgbClr val="00B050"/>
                </a:solidFill>
              </a:rPr>
              <a:t>Dm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E53D29-9E0C-400D-9451-0795428C0504}"/>
              </a:ext>
            </a:extLst>
          </p:cNvPr>
          <p:cNvSpPr txBox="1"/>
          <p:nvPr/>
        </p:nvSpPr>
        <p:spPr>
          <a:xfrm>
            <a:off x="677334" y="3683102"/>
            <a:ext cx="36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00B0F0"/>
                </a:solidFill>
              </a:rPr>
              <a:t>α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5B69ACE-65DA-4FC0-9D07-7510B6997B0C}"/>
              </a:ext>
            </a:extLst>
          </p:cNvPr>
          <p:cNvSpPr txBox="1"/>
          <p:nvPr/>
        </p:nvSpPr>
        <p:spPr>
          <a:xfrm>
            <a:off x="4552024" y="3683102"/>
            <a:ext cx="36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00B0F0"/>
                </a:solidFill>
              </a:rPr>
              <a:t>α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885B7D-2454-40F2-A644-FA349FAECCC5}"/>
              </a:ext>
            </a:extLst>
          </p:cNvPr>
          <p:cNvSpPr txBox="1"/>
          <p:nvPr/>
        </p:nvSpPr>
        <p:spPr>
          <a:xfrm>
            <a:off x="6489369" y="4637775"/>
            <a:ext cx="36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solidFill>
                  <a:srgbClr val="FF0000"/>
                </a:solidFill>
              </a:rPr>
              <a:t>d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0F879CC-A8E0-4915-ADD8-D4151742B4CD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705629" y="2789984"/>
            <a:ext cx="3027402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33D4C88-FD41-4100-8844-BCCB0CB10B48}"/>
              </a:ext>
            </a:extLst>
          </p:cNvPr>
          <p:cNvCxnSpPr/>
          <p:nvPr/>
        </p:nvCxnSpPr>
        <p:spPr>
          <a:xfrm flipV="1">
            <a:off x="1705629" y="5099439"/>
            <a:ext cx="3027402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8D189D4-2AED-4625-9A3D-5AD73AFEE1AD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1281985" y="3082372"/>
            <a:ext cx="0" cy="1663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79FAA3B-DFD3-4B93-8732-9E47942638D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580319" y="5037884"/>
            <a:ext cx="217694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EC9B41A-204E-4057-A9CC-0F63ED837D89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5156675" y="3082371"/>
            <a:ext cx="0" cy="1663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465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1045A-963E-4583-941D-4D8A1932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Référence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0FC7B4-697B-4827-9BFF-F76A5A4F3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Entre ciel et terre – Section 7</a:t>
            </a:r>
          </a:p>
          <a:p>
            <a:r>
              <a:rPr lang="fr-FR" dirty="0"/>
              <a:t>POH</a:t>
            </a:r>
          </a:p>
          <a:p>
            <a:r>
              <a:rPr lang="fr-FR" dirty="0"/>
              <a:t>Supplément de vol (CFS)</a:t>
            </a:r>
          </a:p>
          <a:p>
            <a:r>
              <a:rPr lang="fr-FR" dirty="0"/>
              <a:t>Carte aéronautique VNC de Montréal</a:t>
            </a:r>
          </a:p>
          <a:p>
            <a:r>
              <a:rPr lang="fr-FR" dirty="0"/>
              <a:t>Feuille de calcul de navigation</a:t>
            </a:r>
          </a:p>
          <a:p>
            <a:r>
              <a:rPr lang="fr-FR" dirty="0"/>
              <a:t>Règle graduée en milles nautiques (1:500 000)</a:t>
            </a:r>
          </a:p>
          <a:p>
            <a:r>
              <a:rPr lang="fr-FR" dirty="0"/>
              <a:t>Rapporteur d’angle (360°)</a:t>
            </a:r>
          </a:p>
          <a:p>
            <a:r>
              <a:rPr lang="fr-FR" dirty="0"/>
              <a:t>Calculateur manuel ou électronique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7392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CC91D-1220-4082-9251-FB75DE78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Calculs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FA1AF3-C075-4CC8-8965-0F639493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Rv : 		</a:t>
            </a:r>
            <a:r>
              <a:rPr lang="pl-PL" dirty="0"/>
              <a:t>325 º</a:t>
            </a:r>
            <a:endParaRPr lang="en-US" dirty="0"/>
          </a:p>
          <a:p>
            <a:r>
              <a:rPr lang="el-GR" dirty="0"/>
              <a:t>α</a:t>
            </a:r>
            <a:r>
              <a:rPr lang="fr-CA" dirty="0"/>
              <a:t> : 		</a:t>
            </a:r>
            <a:r>
              <a:rPr lang="pl-PL" dirty="0"/>
              <a:t>- 8 º</a:t>
            </a:r>
            <a:endParaRPr lang="en-US" dirty="0"/>
          </a:p>
          <a:p>
            <a:r>
              <a:rPr lang="en-US" dirty="0"/>
              <a:t>Dm : 		</a:t>
            </a:r>
            <a:r>
              <a:rPr lang="pl-PL" dirty="0"/>
              <a:t>12 º W</a:t>
            </a:r>
            <a:endParaRPr lang="en-US" dirty="0"/>
          </a:p>
          <a:p>
            <a:r>
              <a:rPr lang="en-US" dirty="0"/>
              <a:t>d : 		</a:t>
            </a:r>
            <a:r>
              <a:rPr lang="pl-PL" dirty="0"/>
              <a:t>- 4 º</a:t>
            </a:r>
          </a:p>
          <a:p>
            <a:endParaRPr lang="en-US" dirty="0"/>
          </a:p>
          <a:p>
            <a:r>
              <a:rPr lang="en-US" dirty="0"/>
              <a:t>Cc : ?</a:t>
            </a:r>
          </a:p>
          <a:p>
            <a:endParaRPr lang="en-US" dirty="0"/>
          </a:p>
          <a:p>
            <a:r>
              <a:rPr lang="en-US" dirty="0"/>
              <a:t>Cc : 		325</a:t>
            </a:r>
          </a:p>
        </p:txBody>
      </p:sp>
    </p:spTree>
    <p:extLst>
      <p:ext uri="{BB962C8B-B14F-4D97-AF65-F5344CB8AC3E}">
        <p14:creationId xmlns:p14="http://schemas.microsoft.com/office/powerpoint/2010/main" val="3605352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CC91D-1220-4082-9251-FB75DE78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Calculs</a:t>
            </a:r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4C60696-3813-44E2-9CC9-9F25853DE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34" y="2534174"/>
            <a:ext cx="2895600" cy="3200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039A7E-2EE7-4FF2-BEBA-DA48008D4DA2}"/>
              </a:ext>
            </a:extLst>
          </p:cNvPr>
          <p:cNvSpPr txBox="1"/>
          <p:nvPr/>
        </p:nvSpPr>
        <p:spPr>
          <a:xfrm>
            <a:off x="677334" y="2534174"/>
            <a:ext cx="28956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Rv :		175º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  <a:sym typeface="Symbol" pitchFamily="18" charset="2"/>
              </a:rPr>
              <a:t> :		+ 12</a:t>
            </a: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  <a:sym typeface="Symbol" pitchFamily="18" charset="2"/>
              </a:rPr>
              <a:t>Dm :		8</a:t>
            </a: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º 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d :			+ 2º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endParaRPr kumimoji="0" lang="fr-CA" altLang="fr-FR" sz="2800" b="0" i="0" u="none" strike="noStrike" kern="0" cap="none" spc="0" normalizeH="0" baseline="0" noProof="0" dirty="0">
              <a:ln>
                <a:noFill/>
              </a:ln>
              <a:solidFill>
                <a:srgbClr val="10018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 Narrow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Cm </a:t>
            </a:r>
            <a:r>
              <a:rPr lang="fr-CA" altLang="fr-FR" sz="2800" kern="0" dirty="0"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/>
              </a:rPr>
              <a:t>: ?</a:t>
            </a:r>
            <a:endParaRPr kumimoji="0" lang="fr-CA" altLang="fr-FR" sz="2800" b="0" i="0" u="none" strike="noStrike" kern="0" cap="none" spc="0" normalizeH="0" baseline="0" noProof="0" dirty="0">
              <a:ln>
                <a:noFill/>
              </a:ln>
              <a:solidFill>
                <a:srgbClr val="10018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 Narrow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904E3B2-9F70-4B38-9FA9-CEA1EA95B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54" y="2559574"/>
            <a:ext cx="28956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0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Blip>
                <a:blip r:embed="rId2"/>
              </a:buBlip>
              <a:defRPr sz="2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Blip>
                <a:blip r:embed="rId3"/>
              </a:buBlip>
              <a:defRPr sz="24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Cc :		063º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Rv :		070º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d :			+ 4º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  <a:sym typeface="Symbol" pitchFamily="18" charset="2"/>
              </a:rPr>
              <a:t> :		- 11</a:t>
            </a: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endParaRPr kumimoji="0" lang="fr-CA" altLang="fr-FR" sz="2800" b="0" i="0" u="none" strike="noStrike" kern="0" cap="none" spc="0" normalizeH="0" baseline="0" noProof="0" dirty="0">
              <a:ln>
                <a:noFill/>
              </a:ln>
              <a:solidFill>
                <a:srgbClr val="10018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 Narrow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Dm : ?</a:t>
            </a: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Tx/>
              <a:buNone/>
              <a:tabLst/>
              <a:defRPr/>
            </a:pPr>
            <a:endParaRPr kumimoji="0" lang="fr-CA" altLang="fr-FR" sz="2800" b="0" i="0" u="none" strike="noStrike" kern="0" cap="none" spc="0" normalizeH="0" baseline="0" noProof="0" dirty="0">
              <a:ln>
                <a:noFill/>
              </a:ln>
              <a:solidFill>
                <a:srgbClr val="0A014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0B14C2B-3637-4E92-A5C3-C4085C21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54" y="2534174"/>
            <a:ext cx="2895600" cy="3200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CA" sz="2800">
              <a:solidFill>
                <a:srgbClr val="EAEAEA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76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CC91D-1220-4082-9251-FB75DE78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navigation à l’estime</a:t>
            </a:r>
            <a:br>
              <a:rPr lang="fr-CA" dirty="0"/>
            </a:br>
            <a:r>
              <a:rPr lang="fr-CA" sz="2000" dirty="0"/>
              <a:t>Calculs</a:t>
            </a:r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4C60696-3813-44E2-9CC9-9F25853DE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34" y="2534174"/>
            <a:ext cx="2895600" cy="3200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039A7E-2EE7-4FF2-BEBA-DA48008D4DA2}"/>
              </a:ext>
            </a:extLst>
          </p:cNvPr>
          <p:cNvSpPr txBox="1"/>
          <p:nvPr/>
        </p:nvSpPr>
        <p:spPr>
          <a:xfrm>
            <a:off x="677334" y="2534174"/>
            <a:ext cx="28956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Rv :		175º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  <a:sym typeface="Symbol" pitchFamily="18" charset="2"/>
              </a:rPr>
              <a:t> :		+ 12</a:t>
            </a: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  <a:sym typeface="Symbol" pitchFamily="18" charset="2"/>
              </a:rPr>
              <a:t>Dm :		8</a:t>
            </a: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º 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d :			+ 2º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endParaRPr kumimoji="0" lang="fr-CA" altLang="fr-FR" sz="2800" b="0" i="0" u="none" strike="noStrike" kern="0" cap="none" spc="0" normalizeH="0" baseline="0" noProof="0" dirty="0">
              <a:ln>
                <a:noFill/>
              </a:ln>
              <a:solidFill>
                <a:srgbClr val="10018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 Narrow"/>
              <a:ea typeface="+mn-ea"/>
              <a:cs typeface="+mn-cs"/>
            </a:endParaRP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Cm </a:t>
            </a:r>
            <a:r>
              <a:rPr lang="fr-CA" altLang="fr-FR" sz="2800" kern="0" dirty="0"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/>
              </a:rPr>
              <a:t>: 		179</a:t>
            </a: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º</a:t>
            </a:r>
          </a:p>
          <a:p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904E3B2-9F70-4B38-9FA9-CEA1EA95B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54" y="2559574"/>
            <a:ext cx="28956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0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Blip>
                <a:blip r:embed="rId2"/>
              </a:buBlip>
              <a:defRPr sz="2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Blip>
                <a:blip r:embed="rId3"/>
              </a:buBlip>
              <a:defRPr sz="24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A014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Cc :		063º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Rv :		070º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d :			+ 4º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  <a:sym typeface="Symbol" pitchFamily="18" charset="2"/>
              </a:rPr>
              <a:t> :		- 11</a:t>
            </a: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 typeface="Symbol" pitchFamily="18" charset="2"/>
              <a:buNone/>
              <a:tabLst/>
              <a:defRPr/>
            </a:pPr>
            <a:endParaRPr kumimoji="0" lang="fr-CA" altLang="fr-FR" sz="2800" b="0" i="0" u="none" strike="noStrike" kern="0" cap="none" spc="0" normalizeH="0" baseline="0" noProof="0" dirty="0">
              <a:ln>
                <a:noFill/>
              </a:ln>
              <a:solidFill>
                <a:srgbClr val="10018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 Narrow"/>
              <a:ea typeface="+mn-ea"/>
              <a:cs typeface="+mn-cs"/>
            </a:endParaRPr>
          </a:p>
          <a:p>
            <a:pPr defTabSz="914400">
              <a:buClr>
                <a:srgbClr val="376D6C"/>
              </a:buClr>
              <a:buNone/>
              <a:defRPr/>
            </a:pPr>
            <a:r>
              <a:rPr kumimoji="0" lang="fr-CA" alt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10018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/>
                <a:ea typeface="+mn-ea"/>
                <a:cs typeface="+mn-cs"/>
              </a:rPr>
              <a:t>Dm </a:t>
            </a:r>
            <a:r>
              <a:rPr lang="fr-CA" altLang="fr-FR" kern="0" dirty="0">
                <a:solidFill>
                  <a:srgbClr val="100181"/>
                </a:solidFill>
                <a:latin typeface="Arial Narrow"/>
              </a:rPr>
              <a:t>:		0º</a:t>
            </a:r>
            <a:endParaRPr kumimoji="0" lang="fr-CA" altLang="fr-FR" sz="2800" b="0" i="0" u="none" strike="noStrike" kern="0" cap="none" spc="0" normalizeH="0" baseline="0" noProof="0" dirty="0">
              <a:ln>
                <a:noFill/>
              </a:ln>
              <a:solidFill>
                <a:srgbClr val="0A014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 Narrow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76D6C"/>
              </a:buClr>
              <a:buSzPct val="80000"/>
              <a:buFontTx/>
              <a:buNone/>
              <a:tabLst/>
              <a:defRPr/>
            </a:pPr>
            <a:endParaRPr kumimoji="0" lang="fr-CA" altLang="fr-FR" sz="2800" b="0" i="0" u="none" strike="noStrike" kern="0" cap="none" spc="0" normalizeH="0" baseline="0" noProof="0" dirty="0">
              <a:ln>
                <a:noFill/>
              </a:ln>
              <a:solidFill>
                <a:srgbClr val="0A014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0B14C2B-3637-4E92-A5C3-C4085C21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54" y="2534174"/>
            <a:ext cx="2895600" cy="3200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CA" sz="2800">
              <a:solidFill>
                <a:srgbClr val="EAEAEA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2879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90120-4257-43B4-90BB-F23092FA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Cartographie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437A2E-1B93-4ECD-8721-EA60DAA3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Section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9804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9EE07-B3A1-483F-99EF-495F3867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Cartographie</a:t>
            </a:r>
            <a:br>
              <a:rPr lang="fr-CA" dirty="0"/>
            </a:br>
            <a:r>
              <a:rPr lang="fr-CA" sz="1800" dirty="0"/>
              <a:t>Généralités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1C5F3A-B723-4D25-9808-6FE57C87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Projection :</a:t>
            </a:r>
          </a:p>
          <a:p>
            <a:endParaRPr lang="fr-CA" dirty="0"/>
          </a:p>
          <a:p>
            <a:pPr lvl="1"/>
            <a:r>
              <a:rPr lang="fr-CA" dirty="0"/>
              <a:t>Comment mettre un globe en surface plate?</a:t>
            </a:r>
          </a:p>
          <a:p>
            <a:pPr lvl="1"/>
            <a:endParaRPr lang="en-US" dirty="0"/>
          </a:p>
          <a:p>
            <a:pPr lvl="1"/>
            <a:r>
              <a:rPr lang="fr-CA" dirty="0"/>
              <a:t>Propriétés recherchées :</a:t>
            </a:r>
          </a:p>
          <a:p>
            <a:pPr lvl="1"/>
            <a:endParaRPr lang="fr-CA" dirty="0"/>
          </a:p>
          <a:p>
            <a:pPr lvl="2"/>
            <a:r>
              <a:rPr lang="fr-CA" dirty="0"/>
              <a:t>Formes</a:t>
            </a:r>
          </a:p>
          <a:p>
            <a:pPr lvl="2"/>
            <a:r>
              <a:rPr lang="fr-CA" dirty="0"/>
              <a:t>Angles</a:t>
            </a:r>
          </a:p>
          <a:p>
            <a:pPr lvl="2"/>
            <a:r>
              <a:rPr lang="fr-CA" dirty="0"/>
              <a:t>Distances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28134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2283C1-1B73-4147-BE2D-6CA45690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r-CA" dirty="0"/>
              <a:t>Cartographie</a:t>
            </a:r>
            <a:br>
              <a:rPr lang="fr-CA" dirty="0"/>
            </a:br>
            <a:r>
              <a:rPr lang="fr-CA" sz="1800" dirty="0"/>
              <a:t>Projection de Mercator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1DA331-BE5B-A0C9-5A78-22D3A2BB9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fr-CA" dirty="0"/>
              <a:t>Méridiens et parallèles sont des lignes droites et parallèles.</a:t>
            </a:r>
          </a:p>
          <a:p>
            <a:endParaRPr lang="fr-CA" dirty="0"/>
          </a:p>
          <a:p>
            <a:r>
              <a:rPr lang="fr-CA" dirty="0"/>
              <a:t>L’échelle de distance n’est pas constante.</a:t>
            </a:r>
          </a:p>
          <a:p>
            <a:endParaRPr lang="fr-CA" dirty="0"/>
          </a:p>
          <a:p>
            <a:r>
              <a:rPr lang="fr-CA" dirty="0"/>
              <a:t>Une route tracée est une loxodromie.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5C50C26-E644-47CB-AF72-65E53B504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r="3" b="3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1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40DB68-539A-46AC-8799-15CF4ADA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0" lang="fr-CA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Cartographie</a:t>
            </a:r>
            <a:br>
              <a:rPr kumimoji="0" lang="fr-CA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Projection de Mercator transverse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1DAA44D-5488-448F-BD11-900CB293C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4" y="2159331"/>
            <a:ext cx="5283289" cy="29322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FB0B2F-1C5B-D5E2-150E-DB0A5EEE9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fr-CA" sz="1500" dirty="0"/>
              <a:t>L’échelle de distance est conforme sur de petites distances.</a:t>
            </a:r>
          </a:p>
          <a:p>
            <a:endParaRPr lang="fr-CA" sz="1500" dirty="0"/>
          </a:p>
          <a:p>
            <a:r>
              <a:rPr lang="fr-CA" sz="1500" dirty="0"/>
              <a:t>Les routes tracées sont toujours des loxodromies.</a:t>
            </a:r>
          </a:p>
        </p:txBody>
      </p:sp>
    </p:spTree>
    <p:extLst>
      <p:ext uri="{BB962C8B-B14F-4D97-AF65-F5344CB8AC3E}">
        <p14:creationId xmlns:p14="http://schemas.microsoft.com/office/powerpoint/2010/main" val="308737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D5C683-ED92-4D33-B791-523D2F63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0" lang="fr-CA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Cartographie</a:t>
            </a:r>
            <a:br>
              <a:rPr kumimoji="0" lang="fr-CA" sz="3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Projection de Lambert conique conforme</a:t>
            </a:r>
            <a:endParaRPr lang="en-US" sz="33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76B44A-3400-479E-8878-4EFCB8FE0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2" y="2159331"/>
            <a:ext cx="4691673" cy="388236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C88AB9-B0F3-8B0D-DCEE-1FA935DB4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fr-CA" sz="1500" dirty="0"/>
              <a:t>Méridiens convergent vers le pôle.</a:t>
            </a:r>
          </a:p>
          <a:p>
            <a:endParaRPr lang="fr-CA" sz="1500" dirty="0"/>
          </a:p>
          <a:p>
            <a:r>
              <a:rPr lang="fr-CA" sz="1500" dirty="0"/>
              <a:t>Échelle presque uniforme.</a:t>
            </a:r>
          </a:p>
          <a:p>
            <a:endParaRPr lang="fr-CA" sz="1500" dirty="0"/>
          </a:p>
          <a:p>
            <a:r>
              <a:rPr lang="fr-CA" sz="1500" dirty="0"/>
              <a:t>Route tracée est presque une orthodromie.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9015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551F9-1F3E-4252-A7DD-039E570D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0" lang="fr-CA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Cartographie</a:t>
            </a:r>
            <a:br>
              <a:rPr kumimoji="0" lang="fr-CA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VTA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A651D1-5EB2-C393-F667-8320073E2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fr-CA" dirty="0"/>
              <a:t>Projection Mercator transverse.</a:t>
            </a:r>
          </a:p>
          <a:p>
            <a:endParaRPr lang="fr-CA" dirty="0"/>
          </a:p>
          <a:p>
            <a:r>
              <a:rPr lang="fr-CA" dirty="0"/>
              <a:t>Pour les espaces aériens terminaux.</a:t>
            </a:r>
          </a:p>
          <a:p>
            <a:endParaRPr lang="fr-CA" dirty="0"/>
          </a:p>
          <a:p>
            <a:r>
              <a:rPr lang="fr-CA" dirty="0"/>
              <a:t>Mise à jour lorsque nécessaire.</a:t>
            </a:r>
            <a:endParaRPr lang="en-US" dirty="0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3FC6712-F3F3-4261-AAAD-141C1A407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" r="3" b="3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7236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A45FF1-F488-4DCD-A1ED-03F35441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970" y="5802604"/>
            <a:ext cx="3107095" cy="1320800"/>
          </a:xfrm>
        </p:spPr>
        <p:txBody>
          <a:bodyPr/>
          <a:lstStyle/>
          <a:p>
            <a:r>
              <a:rPr kumimoji="0" lang="fr-CA" sz="3600" b="0" i="0" u="none" strike="noStrike" kern="1200" cap="none" spc="0" normalizeH="0" baseline="0" noProof="0" dirty="0">
                <a:ln>
                  <a:noFill/>
                </a:ln>
                <a:solidFill>
                  <a:srgbClr val="A5B592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Cartographie</a:t>
            </a:r>
            <a:br>
              <a:rPr kumimoji="0" lang="fr-CA" sz="3600" b="0" i="0" u="none" strike="noStrike" kern="1200" cap="none" spc="0" normalizeH="0" baseline="0" noProof="0" dirty="0">
                <a:ln>
                  <a:noFill/>
                </a:ln>
                <a:solidFill>
                  <a:srgbClr val="A5B592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solidFill>
                  <a:srgbClr val="A5B592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VTA</a:t>
            </a:r>
            <a:endParaRPr lang="en-US" dirty="0"/>
          </a:p>
        </p:txBody>
      </p:sp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7976D7DB-A2D3-4ADC-9BDD-F91EA96CA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77" y="389625"/>
            <a:ext cx="7588479" cy="5412979"/>
          </a:xfrm>
        </p:spPr>
      </p:pic>
    </p:spTree>
    <p:extLst>
      <p:ext uri="{BB962C8B-B14F-4D97-AF65-F5344CB8AC3E}">
        <p14:creationId xmlns:p14="http://schemas.microsoft.com/office/powerpoint/2010/main" val="5882308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31BB5-8AD6-403A-B389-0FFEEF04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Étude du globe terrestre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D1AD94-0A57-4566-8A1A-C580D35B9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1256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87074-CD48-43E1-87C1-ADADC4D7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0" lang="fr-CA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Cartographie</a:t>
            </a:r>
            <a:br>
              <a:rPr kumimoji="0" lang="fr-CA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VNC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AE721F-AFEE-18D6-EA11-7D583F61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fr-CA" dirty="0"/>
              <a:t>Projection Lambert conique conforme</a:t>
            </a:r>
          </a:p>
          <a:p>
            <a:endParaRPr lang="fr-CA" dirty="0"/>
          </a:p>
          <a:p>
            <a:r>
              <a:rPr lang="fr-CA" dirty="0"/>
              <a:t>Pour le vol à vue à basse altitude.</a:t>
            </a:r>
          </a:p>
          <a:p>
            <a:endParaRPr lang="fr-CA" dirty="0"/>
          </a:p>
          <a:p>
            <a:r>
              <a:rPr lang="fr-CA" dirty="0"/>
              <a:t>Mise à jour lorsque nécessaire.</a:t>
            </a:r>
          </a:p>
          <a:p>
            <a:endParaRPr lang="fr-CA" dirty="0"/>
          </a:p>
          <a:p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5C595C-466F-4F1A-8F6B-D0D7770F4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r="3" b="18986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6921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C0A6E-163B-4A07-A155-FD4BDEA1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64" y="5938416"/>
            <a:ext cx="2840307" cy="919584"/>
          </a:xfrm>
        </p:spPr>
        <p:txBody>
          <a:bodyPr/>
          <a:lstStyle/>
          <a:p>
            <a:r>
              <a:rPr kumimoji="0" lang="fr-CA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Cartographie</a:t>
            </a:r>
            <a:br>
              <a:rPr kumimoji="0" lang="fr-CA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VNC</a:t>
            </a:r>
            <a:endParaRPr lang="en-US" dirty="0"/>
          </a:p>
        </p:txBody>
      </p:sp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FCB5D2C6-9C83-42E2-B806-F0BF1991E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7" y="397927"/>
            <a:ext cx="7391580" cy="5540489"/>
          </a:xfrm>
        </p:spPr>
      </p:pic>
    </p:spTree>
    <p:extLst>
      <p:ext uri="{BB962C8B-B14F-4D97-AF65-F5344CB8AC3E}">
        <p14:creationId xmlns:p14="http://schemas.microsoft.com/office/powerpoint/2010/main" val="317697314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5D1CC-5729-4E23-9123-871334D9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CA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Cartographie</a:t>
            </a:r>
            <a:br>
              <a:rPr kumimoji="0" lang="fr-CA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</a:br>
            <a:r>
              <a:rPr kumimoji="0" lang="fr-CA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VNC – teintes hypsométriques et courbes de niveau</a:t>
            </a:r>
            <a:endParaRPr lang="en-US" dirty="0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171BD7B-EA7A-4198-B295-76421C7A8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1"/>
            <a:ext cx="3681637" cy="441441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BE4B30-9937-49DF-AF30-E00E5409D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06" y="2537926"/>
            <a:ext cx="4367796" cy="28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2282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picture containing grass, sky, scene, outdoor&#10;&#10;Description automatically generated">
            <a:extLst>
              <a:ext uri="{FF2B5EF4-FFF2-40B4-BE49-F238E27FC236}">
                <a16:creationId xmlns:a16="http://schemas.microsoft.com/office/drawing/2014/main" id="{2BD9EA14-5664-4B07-8009-9AA1FF98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6101" b="535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948AE52C-AD58-4D7E-BBEC-741EA69A9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EB3158C7-B011-4D27-BC9D-27EA5BE02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7295AA18-FA8B-4B5D-9477-7F5F512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5E377175-C211-4D7B-89F7-92406DBD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23">
            <a:extLst>
              <a:ext uri="{FF2B5EF4-FFF2-40B4-BE49-F238E27FC236}">
                <a16:creationId xmlns:a16="http://schemas.microsoft.com/office/drawing/2014/main" id="{40EA1C2A-B332-4211-8479-EA99BC303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24A97CC0-C913-4A9C-B6E8-755C7D15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20">
            <a:extLst>
              <a:ext uri="{FF2B5EF4-FFF2-40B4-BE49-F238E27FC236}">
                <a16:creationId xmlns:a16="http://schemas.microsoft.com/office/drawing/2014/main" id="{9DFA36DF-98BD-46D3-A75B-97154DB4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F4974-8259-4041-A4A7-C55E81762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r>
              <a:rPr lang="fr-CA"/>
              <a:t>LA FIN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D1D22F90-51DE-40F7-96EE-8E9894DF0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F45D120E-4F36-4767-98FA-949993B8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B541A2F0-1EDC-4D03-94AC-35BC742CE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8">
            <a:extLst>
              <a:ext uri="{FF2B5EF4-FFF2-40B4-BE49-F238E27FC236}">
                <a16:creationId xmlns:a16="http://schemas.microsoft.com/office/drawing/2014/main" id="{08CE2AE4-51CC-4060-8818-423BB07BF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98708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35CCA9-0291-4BFF-82C5-5112C919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CA" sz="3100" dirty="0">
                <a:solidFill>
                  <a:schemeClr val="bg1"/>
                </a:solidFill>
              </a:rPr>
              <a:t>Étude du globe terrestre</a:t>
            </a:r>
            <a:br>
              <a:rPr lang="fr-CA" sz="3100" dirty="0">
                <a:solidFill>
                  <a:schemeClr val="bg1"/>
                </a:solidFill>
              </a:rPr>
            </a:br>
            <a:r>
              <a:rPr lang="fr-CA" sz="2000" dirty="0">
                <a:solidFill>
                  <a:schemeClr val="bg1"/>
                </a:solidFill>
              </a:rPr>
              <a:t>Général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4AA5B-E4F5-4F6A-B7D4-8D898B0EE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fontScale="85000" lnSpcReduction="20000"/>
          </a:bodyPr>
          <a:lstStyle/>
          <a:p>
            <a:r>
              <a:rPr lang="fr-CA" dirty="0">
                <a:solidFill>
                  <a:schemeClr val="bg1"/>
                </a:solidFill>
              </a:rPr>
              <a:t>Axe de rotation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</a:rPr>
              <a:t>Longitude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pPr lvl="1"/>
            <a:r>
              <a:rPr lang="fr-CA" dirty="0">
                <a:solidFill>
                  <a:schemeClr val="bg1"/>
                </a:solidFill>
              </a:rPr>
              <a:t>Méridiens</a:t>
            </a:r>
          </a:p>
          <a:p>
            <a:pPr lvl="1"/>
            <a:endParaRPr lang="fr-CA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</a:rPr>
              <a:t>Latitude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pPr lvl="1"/>
            <a:r>
              <a:rPr lang="fr-CA" dirty="0">
                <a:solidFill>
                  <a:schemeClr val="bg1"/>
                </a:solidFill>
              </a:rPr>
              <a:t>Parallèles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</a:rPr>
              <a:t>Fuseau horaire</a:t>
            </a:r>
          </a:p>
          <a:p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accessoire&#10;&#10;Description générée automatiquement">
            <a:extLst>
              <a:ext uri="{FF2B5EF4-FFF2-40B4-BE49-F238E27FC236}">
                <a16:creationId xmlns:a16="http://schemas.microsoft.com/office/drawing/2014/main" id="{8BEEB385-00A1-45D5-86CF-F93FE4F33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7" y="755780"/>
            <a:ext cx="5980179" cy="610222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328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A7EC4BE7-35BD-4966-9C7A-9ED41253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24571"/>
            <a:ext cx="5907947" cy="432382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7CDB5C-38E5-4A41-8C43-ED9F956B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Étude du globe terrestre</a:t>
            </a:r>
            <a:br>
              <a:rPr lang="fr-CA" dirty="0"/>
            </a:br>
            <a:r>
              <a:rPr lang="fr-CA" sz="1800" dirty="0"/>
              <a:t>Premier méridien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5969392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A545A-9A40-4925-BE5B-12778F95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Étude du globe terrestre</a:t>
            </a:r>
            <a:br>
              <a:rPr lang="fr-CA" dirty="0"/>
            </a:br>
            <a:r>
              <a:rPr lang="fr-CA" sz="1800" dirty="0"/>
              <a:t>Longitude</a:t>
            </a:r>
            <a:endParaRPr lang="en-US" dirty="0"/>
          </a:p>
        </p:txBody>
      </p:sp>
      <p:pic>
        <p:nvPicPr>
          <p:cNvPr id="24" name="Espace réservé du contenu 23" descr="Une image contenant texte, produit céramique, porcelaine&#10;&#10;Description générée automatiquement">
            <a:extLst>
              <a:ext uri="{FF2B5EF4-FFF2-40B4-BE49-F238E27FC236}">
                <a16:creationId xmlns:a16="http://schemas.microsoft.com/office/drawing/2014/main" id="{9BFC8CBD-40B4-485D-B038-91A0337C7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13" y="2360619"/>
            <a:ext cx="4364675" cy="4364675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B402FF6-D647-47E2-92B1-BEEBF96CDB33}"/>
              </a:ext>
            </a:extLst>
          </p:cNvPr>
          <p:cNvSpPr txBox="1"/>
          <p:nvPr/>
        </p:nvSpPr>
        <p:spPr>
          <a:xfrm>
            <a:off x="4345252" y="1930400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C000"/>
                </a:solidFill>
              </a:rPr>
              <a:t>Méridien</a:t>
            </a:r>
          </a:p>
        </p:txBody>
      </p:sp>
      <p:sp>
        <p:nvSpPr>
          <p:cNvPr id="5" name="Double flèche horizontale 14">
            <a:extLst>
              <a:ext uri="{FF2B5EF4-FFF2-40B4-BE49-F238E27FC236}">
                <a16:creationId xmlns:a16="http://schemas.microsoft.com/office/drawing/2014/main" id="{E21565C1-E00A-41C6-9D6F-3AEBCCF37644}"/>
              </a:ext>
            </a:extLst>
          </p:cNvPr>
          <p:cNvSpPr/>
          <p:nvPr/>
        </p:nvSpPr>
        <p:spPr bwMode="auto">
          <a:xfrm rot="10800000">
            <a:off x="2604021" y="4572237"/>
            <a:ext cx="1188132" cy="288032"/>
          </a:xfrm>
          <a:prstGeom prst="left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Double flèche horizontale 20">
            <a:extLst>
              <a:ext uri="{FF2B5EF4-FFF2-40B4-BE49-F238E27FC236}">
                <a16:creationId xmlns:a16="http://schemas.microsoft.com/office/drawing/2014/main" id="{769F3DC1-B8EC-47B0-B4E2-115594170FA5}"/>
              </a:ext>
            </a:extLst>
          </p:cNvPr>
          <p:cNvSpPr/>
          <p:nvPr/>
        </p:nvSpPr>
        <p:spPr bwMode="auto">
          <a:xfrm rot="10800000">
            <a:off x="3845284" y="4594695"/>
            <a:ext cx="918976" cy="288032"/>
          </a:xfrm>
          <a:prstGeom prst="leftRightArrow">
            <a:avLst/>
          </a:prstGeom>
          <a:solidFill>
            <a:srgbClr val="00FF0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9B69EEA-FA12-4558-8E0B-BF10A33822A0}"/>
              </a:ext>
            </a:extLst>
          </p:cNvPr>
          <p:cNvCxnSpPr/>
          <p:nvPr/>
        </p:nvCxnSpPr>
        <p:spPr bwMode="auto">
          <a:xfrm flipV="1">
            <a:off x="4260204" y="2002408"/>
            <a:ext cx="0" cy="792088"/>
          </a:xfrm>
          <a:prstGeom prst="straightConnector1">
            <a:avLst/>
          </a:prstGeom>
          <a:ln>
            <a:solidFill>
              <a:schemeClr val="bg2"/>
            </a:solidFill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4E4E98D-9BD0-423A-8B82-CB3DE414FD02}"/>
              </a:ext>
            </a:extLst>
          </p:cNvPr>
          <p:cNvSpPr txBox="1"/>
          <p:nvPr/>
        </p:nvSpPr>
        <p:spPr>
          <a:xfrm>
            <a:off x="3684140" y="1930400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C000"/>
                </a:solidFill>
              </a:rPr>
              <a:t>0</a:t>
            </a:r>
            <a:r>
              <a:rPr lang="fr-CA" altLang="fr-FR" dirty="0">
                <a:solidFill>
                  <a:srgbClr val="FFC000"/>
                </a:solidFill>
              </a:rPr>
              <a:t> º</a:t>
            </a:r>
            <a:endParaRPr lang="fr-CA" dirty="0">
              <a:solidFill>
                <a:srgbClr val="FFC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381EE9-CC16-4F4D-94CA-39BD0108FFE2}"/>
              </a:ext>
            </a:extLst>
          </p:cNvPr>
          <p:cNvSpPr txBox="1"/>
          <p:nvPr/>
        </p:nvSpPr>
        <p:spPr>
          <a:xfrm>
            <a:off x="155748" y="2578472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Degrés West (W</a:t>
            </a:r>
            <a:r>
              <a:rPr lang="fr-CA" altLang="fr-FR" dirty="0">
                <a:solidFill>
                  <a:srgbClr val="FF0000"/>
                </a:solidFill>
              </a:rPr>
              <a:t> º)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86183DE-30F8-451C-83B7-619B34D65205}"/>
              </a:ext>
            </a:extLst>
          </p:cNvPr>
          <p:cNvSpPr txBox="1"/>
          <p:nvPr/>
        </p:nvSpPr>
        <p:spPr>
          <a:xfrm>
            <a:off x="5649234" y="2506464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00FF00"/>
                </a:solidFill>
              </a:rPr>
              <a:t>Degrés Est (E</a:t>
            </a:r>
            <a:r>
              <a:rPr lang="fr-CA" altLang="fr-FR" dirty="0">
                <a:solidFill>
                  <a:srgbClr val="00FF00"/>
                </a:solidFill>
              </a:rPr>
              <a:t> º)</a:t>
            </a:r>
            <a:endParaRPr lang="fr-CA" dirty="0">
              <a:solidFill>
                <a:srgbClr val="00FF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5539B10-BE17-409C-B43C-3AC47F922BCB}"/>
              </a:ext>
            </a:extLst>
          </p:cNvPr>
          <p:cNvSpPr txBox="1"/>
          <p:nvPr/>
        </p:nvSpPr>
        <p:spPr>
          <a:xfrm>
            <a:off x="4836268" y="4090640"/>
            <a:ext cx="73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altLang="fr-FR" sz="2000" b="1" dirty="0">
                <a:solidFill>
                  <a:srgbClr val="00FF00"/>
                </a:solidFill>
                <a:latin typeface="Calibri" panose="020F0502020204030204" pitchFamily="34" charset="0"/>
              </a:rPr>
              <a:t>20 ºE</a:t>
            </a:r>
            <a:endParaRPr lang="fr-CA" sz="2000" b="1" dirty="0">
              <a:latin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511E68-3E70-4516-BD65-7A772883B6E7}"/>
              </a:ext>
            </a:extLst>
          </p:cNvPr>
          <p:cNvSpPr txBox="1"/>
          <p:nvPr/>
        </p:nvSpPr>
        <p:spPr>
          <a:xfrm>
            <a:off x="1667916" y="3762538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altLang="fr-F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30 ºW</a:t>
            </a:r>
            <a:endParaRPr lang="fr-CA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D8AAE0E-2745-4C1C-BC64-8A2537AF5FE6}"/>
              </a:ext>
            </a:extLst>
          </p:cNvPr>
          <p:cNvSpPr/>
          <p:nvPr/>
        </p:nvSpPr>
        <p:spPr bwMode="auto">
          <a:xfrm flipH="1">
            <a:off x="3828156" y="2506464"/>
            <a:ext cx="936104" cy="4104456"/>
          </a:xfrm>
          <a:prstGeom prst="arc">
            <a:avLst>
              <a:gd name="adj1" fmla="val 16200000"/>
              <a:gd name="adj2" fmla="val 5281825"/>
            </a:avLst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CD4B435-149E-4DEC-85C4-8E2836687C82}"/>
              </a:ext>
            </a:extLst>
          </p:cNvPr>
          <p:cNvSpPr/>
          <p:nvPr/>
        </p:nvSpPr>
        <p:spPr bwMode="auto">
          <a:xfrm flipH="1">
            <a:off x="2604020" y="2506464"/>
            <a:ext cx="3240360" cy="4104456"/>
          </a:xfrm>
          <a:prstGeom prst="arc">
            <a:avLst>
              <a:gd name="adj1" fmla="val 16200000"/>
              <a:gd name="adj2" fmla="val 5281825"/>
            </a:avLst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844D524C-0357-4579-AEA9-913D4FCF673B}"/>
              </a:ext>
            </a:extLst>
          </p:cNvPr>
          <p:cNvSpPr/>
          <p:nvPr/>
        </p:nvSpPr>
        <p:spPr bwMode="auto">
          <a:xfrm>
            <a:off x="3828156" y="2506464"/>
            <a:ext cx="936104" cy="4104456"/>
          </a:xfrm>
          <a:prstGeom prst="arc">
            <a:avLst>
              <a:gd name="adj1" fmla="val 16200000"/>
              <a:gd name="adj2" fmla="val 5281825"/>
            </a:avLst>
          </a:prstGeom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6" name="Picture 2" descr="Image result for EARTH POLE NORTH">
            <a:extLst>
              <a:ext uri="{FF2B5EF4-FFF2-40B4-BE49-F238E27FC236}">
                <a16:creationId xmlns:a16="http://schemas.microsoft.com/office/drawing/2014/main" id="{2247DEDD-E194-4733-9019-A6C7FA015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2"/>
          <a:stretch/>
        </p:blipFill>
        <p:spPr bwMode="auto">
          <a:xfrm>
            <a:off x="6348436" y="3802608"/>
            <a:ext cx="2476500" cy="24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3B03E38-B56D-4024-A4F7-016EB4B79AC2}"/>
              </a:ext>
            </a:extLst>
          </p:cNvPr>
          <p:cNvCxnSpPr/>
          <p:nvPr/>
        </p:nvCxnSpPr>
        <p:spPr bwMode="auto">
          <a:xfrm flipH="1">
            <a:off x="7544051" y="5044736"/>
            <a:ext cx="78857" cy="125173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FE56994-C2B3-44DA-A775-9D66BF230654}"/>
              </a:ext>
            </a:extLst>
          </p:cNvPr>
          <p:cNvCxnSpPr/>
          <p:nvPr/>
        </p:nvCxnSpPr>
        <p:spPr bwMode="auto">
          <a:xfrm flipH="1">
            <a:off x="7630517" y="3797807"/>
            <a:ext cx="78857" cy="1251730"/>
          </a:xfrm>
          <a:prstGeom prst="line">
            <a:avLst/>
          </a:prstGeom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A345DE5-6078-4F74-9827-020ADEDE0FE9}"/>
              </a:ext>
            </a:extLst>
          </p:cNvPr>
          <p:cNvSpPr txBox="1"/>
          <p:nvPr/>
        </p:nvSpPr>
        <p:spPr>
          <a:xfrm>
            <a:off x="6709528" y="6410865"/>
            <a:ext cx="166904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C000"/>
                </a:solidFill>
              </a:rPr>
              <a:t>Méridien (0</a:t>
            </a:r>
            <a:r>
              <a:rPr lang="fr-CA" altLang="fr-FR" sz="2000" b="1" dirty="0">
                <a:solidFill>
                  <a:srgbClr val="FFC000"/>
                </a:solidFill>
                <a:latin typeface="Calibri" panose="020F0502020204030204" pitchFamily="34" charset="0"/>
              </a:rPr>
              <a:t>º</a:t>
            </a:r>
            <a:r>
              <a:rPr lang="fr-CA" sz="2000" b="1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20" name="Flèche en arc 27">
            <a:extLst>
              <a:ext uri="{FF2B5EF4-FFF2-40B4-BE49-F238E27FC236}">
                <a16:creationId xmlns:a16="http://schemas.microsoft.com/office/drawing/2014/main" id="{45D28382-9490-4FFE-8ED1-6E8C1584CECD}"/>
              </a:ext>
            </a:extLst>
          </p:cNvPr>
          <p:cNvSpPr/>
          <p:nvPr/>
        </p:nvSpPr>
        <p:spPr bwMode="auto">
          <a:xfrm rot="16377420">
            <a:off x="6446531" y="4118966"/>
            <a:ext cx="2031885" cy="185112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272227"/>
              <a:gd name="adj5" fmla="val 1250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Flèche en arc 40">
            <a:extLst>
              <a:ext uri="{FF2B5EF4-FFF2-40B4-BE49-F238E27FC236}">
                <a16:creationId xmlns:a16="http://schemas.microsoft.com/office/drawing/2014/main" id="{AF41A0A8-05E1-422A-B3E6-2D8DA5148EAD}"/>
              </a:ext>
            </a:extLst>
          </p:cNvPr>
          <p:cNvSpPr/>
          <p:nvPr/>
        </p:nvSpPr>
        <p:spPr bwMode="auto">
          <a:xfrm rot="16377420" flipV="1">
            <a:off x="6716528" y="4108112"/>
            <a:ext cx="1982565" cy="189892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57977"/>
              <a:gd name="adj5" fmla="val 12500"/>
            </a:avLst>
          </a:prstGeom>
          <a:solidFill>
            <a:srgbClr val="00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27E7537-3812-4930-AB01-02CA7D5CC666}"/>
              </a:ext>
            </a:extLst>
          </p:cNvPr>
          <p:cNvSpPr txBox="1"/>
          <p:nvPr/>
        </p:nvSpPr>
        <p:spPr>
          <a:xfrm>
            <a:off x="6367822" y="5943892"/>
            <a:ext cx="2316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West</a:t>
            </a:r>
            <a:r>
              <a:rPr lang="fr-CA" dirty="0"/>
              <a:t>         </a:t>
            </a:r>
            <a:r>
              <a:rPr lang="fr-CA" dirty="0">
                <a:solidFill>
                  <a:srgbClr val="00FF00"/>
                </a:solidFill>
              </a:rPr>
              <a:t>East</a:t>
            </a:r>
          </a:p>
        </p:txBody>
      </p:sp>
    </p:spTree>
    <p:extLst>
      <p:ext uri="{BB962C8B-B14F-4D97-AF65-F5344CB8AC3E}">
        <p14:creationId xmlns:p14="http://schemas.microsoft.com/office/powerpoint/2010/main" val="494548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F29EC-859D-4199-81CB-C376E167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Étude du globe terrestre</a:t>
            </a:r>
            <a:br>
              <a:rPr lang="fr-CA" dirty="0"/>
            </a:br>
            <a:r>
              <a:rPr lang="fr-CA" sz="1800" dirty="0"/>
              <a:t>Longitude</a:t>
            </a:r>
            <a:endParaRPr lang="en-US" dirty="0"/>
          </a:p>
        </p:txBody>
      </p:sp>
      <p:pic>
        <p:nvPicPr>
          <p:cNvPr id="4" name="Picture 2" descr="Image result for latitude">
            <a:extLst>
              <a:ext uri="{FF2B5EF4-FFF2-40B4-BE49-F238E27FC236}">
                <a16:creationId xmlns:a16="http://schemas.microsoft.com/office/drawing/2014/main" id="{8F3EC638-9E0E-4448-A9ED-868DF933A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2" b="11212"/>
          <a:stretch/>
        </p:blipFill>
        <p:spPr bwMode="auto">
          <a:xfrm>
            <a:off x="4845291" y="2408976"/>
            <a:ext cx="3683193" cy="422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latitude">
            <a:extLst>
              <a:ext uri="{FF2B5EF4-FFF2-40B4-BE49-F238E27FC236}">
                <a16:creationId xmlns:a16="http://schemas.microsoft.com/office/drawing/2014/main" id="{D0B0F74E-5403-4CEF-896A-F079875DE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2" t="47418" r="25779" b="45027"/>
          <a:stretch/>
        </p:blipFill>
        <p:spPr bwMode="auto">
          <a:xfrm>
            <a:off x="3176328" y="4209176"/>
            <a:ext cx="1584717" cy="177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A00B3-7C0F-4176-9612-29813A0FA51D}"/>
              </a:ext>
            </a:extLst>
          </p:cNvPr>
          <p:cNvSpPr/>
          <p:nvPr/>
        </p:nvSpPr>
        <p:spPr bwMode="auto">
          <a:xfrm>
            <a:off x="740835" y="2841024"/>
            <a:ext cx="1656184" cy="1682204"/>
          </a:xfrm>
          <a:prstGeom prst="rect">
            <a:avLst/>
          </a:prstGeom>
          <a:solidFill>
            <a:srgbClr val="37CB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B27D0-2119-4B19-8892-D614ADA2CE2B}"/>
              </a:ext>
            </a:extLst>
          </p:cNvPr>
          <p:cNvSpPr/>
          <p:nvPr/>
        </p:nvSpPr>
        <p:spPr bwMode="auto">
          <a:xfrm>
            <a:off x="3176327" y="4197410"/>
            <a:ext cx="1584717" cy="178594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897EFD-F130-4B5D-AD4D-A267BD246D60}"/>
              </a:ext>
            </a:extLst>
          </p:cNvPr>
          <p:cNvSpPr/>
          <p:nvPr/>
        </p:nvSpPr>
        <p:spPr bwMode="auto">
          <a:xfrm>
            <a:off x="6326847" y="4641224"/>
            <a:ext cx="390652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A393EB4-1721-4B0B-9F13-CDA2AB23D770}"/>
              </a:ext>
            </a:extLst>
          </p:cNvPr>
          <p:cNvCxnSpPr/>
          <p:nvPr/>
        </p:nvCxnSpPr>
        <p:spPr bwMode="auto">
          <a:xfrm flipH="1" flipV="1">
            <a:off x="4761045" y="4209176"/>
            <a:ext cx="1956454" cy="43204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1107796-3B4D-4EEC-B1F8-5D27EAB5EFEF}"/>
              </a:ext>
            </a:extLst>
          </p:cNvPr>
          <p:cNvCxnSpPr/>
          <p:nvPr/>
        </p:nvCxnSpPr>
        <p:spPr bwMode="auto">
          <a:xfrm flipH="1">
            <a:off x="4761045" y="5009648"/>
            <a:ext cx="1956454" cy="97370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18B685A-0FA1-4672-9D80-3D6F8B0AD5D6}"/>
              </a:ext>
            </a:extLst>
          </p:cNvPr>
          <p:cNvCxnSpPr/>
          <p:nvPr/>
        </p:nvCxnSpPr>
        <p:spPr bwMode="auto">
          <a:xfrm flipH="1" flipV="1">
            <a:off x="4761045" y="4425200"/>
            <a:ext cx="1565802" cy="21602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DD8935-95A3-40A8-9EF4-7E7182E1BBEA}"/>
              </a:ext>
            </a:extLst>
          </p:cNvPr>
          <p:cNvCxnSpPr/>
          <p:nvPr/>
        </p:nvCxnSpPr>
        <p:spPr bwMode="auto">
          <a:xfrm flipH="1">
            <a:off x="4761044" y="5001264"/>
            <a:ext cx="1578041" cy="49523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922243C-B551-4C69-8474-E204456CDC87}"/>
              </a:ext>
            </a:extLst>
          </p:cNvPr>
          <p:cNvCxnSpPr/>
          <p:nvPr/>
        </p:nvCxnSpPr>
        <p:spPr bwMode="auto">
          <a:xfrm flipH="1" flipV="1">
            <a:off x="740835" y="4523228"/>
            <a:ext cx="2435493" cy="146012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2DD44A-906B-400B-BA9B-9DF9B926F2B1}"/>
              </a:ext>
            </a:extLst>
          </p:cNvPr>
          <p:cNvCxnSpPr/>
          <p:nvPr/>
        </p:nvCxnSpPr>
        <p:spPr bwMode="auto">
          <a:xfrm>
            <a:off x="3477139" y="4209176"/>
            <a:ext cx="0" cy="1754212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01A4A4B-19D6-4720-B1A0-17B907E9927F}"/>
              </a:ext>
            </a:extLst>
          </p:cNvPr>
          <p:cNvCxnSpPr/>
          <p:nvPr/>
        </p:nvCxnSpPr>
        <p:spPr bwMode="auto">
          <a:xfrm>
            <a:off x="4485251" y="4197410"/>
            <a:ext cx="0" cy="1754212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ECF38F1F-CD89-41BA-90FE-65F4E38A2E11}"/>
              </a:ext>
            </a:extLst>
          </p:cNvPr>
          <p:cNvSpPr txBox="1"/>
          <p:nvPr/>
        </p:nvSpPr>
        <p:spPr>
          <a:xfrm rot="16200000">
            <a:off x="4061445" y="4272943"/>
            <a:ext cx="548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  <a:r>
              <a:rPr lang="fr-CA" altLang="fr-FR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ºW</a:t>
            </a:r>
            <a:endParaRPr lang="fr-CA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BED28-E92B-4619-9794-4F5F5CF26C91}"/>
              </a:ext>
            </a:extLst>
          </p:cNvPr>
          <p:cNvSpPr txBox="1"/>
          <p:nvPr/>
        </p:nvSpPr>
        <p:spPr>
          <a:xfrm rot="16200000">
            <a:off x="3053332" y="4272943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altLang="fr-FR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31ºW</a:t>
            </a:r>
            <a:endParaRPr lang="fr-CA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4452D2-A71F-4B83-B2C2-A6BAB6C6395F}"/>
              </a:ext>
            </a:extLst>
          </p:cNvPr>
          <p:cNvSpPr txBox="1"/>
          <p:nvPr/>
        </p:nvSpPr>
        <p:spPr>
          <a:xfrm rot="16200000">
            <a:off x="3881079" y="4512409"/>
            <a:ext cx="3465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000" b="1" dirty="0">
                <a:latin typeface="Calibri" panose="020F0502020204030204" pitchFamily="34" charset="0"/>
              </a:rPr>
              <a:t>50’</a:t>
            </a:r>
          </a:p>
          <a:p>
            <a:endParaRPr lang="fr-CA" sz="1000" b="1" dirty="0">
              <a:latin typeface="Calibri" panose="020F0502020204030204" pitchFamily="34" charset="0"/>
            </a:endParaRPr>
          </a:p>
          <a:p>
            <a:r>
              <a:rPr lang="fr-CA" sz="1000" b="1" dirty="0">
                <a:latin typeface="Calibri" panose="020F0502020204030204" pitchFamily="34" charset="0"/>
              </a:rPr>
              <a:t>30’</a:t>
            </a:r>
          </a:p>
          <a:p>
            <a:endParaRPr lang="fr-CA" sz="1000" b="1" dirty="0">
              <a:latin typeface="Calibri" panose="020F0502020204030204" pitchFamily="34" charset="0"/>
            </a:endParaRPr>
          </a:p>
          <a:p>
            <a:r>
              <a:rPr lang="fr-CA" sz="1000" b="1" dirty="0">
                <a:latin typeface="Calibri" panose="020F0502020204030204" pitchFamily="34" charset="0"/>
              </a:rPr>
              <a:t>10’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0110F19-297B-43A9-890E-47DE437D65AD}"/>
              </a:ext>
            </a:extLst>
          </p:cNvPr>
          <p:cNvCxnSpPr/>
          <p:nvPr/>
        </p:nvCxnSpPr>
        <p:spPr bwMode="auto">
          <a:xfrm>
            <a:off x="3693163" y="5101352"/>
            <a:ext cx="0" cy="850270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3DE4D36-745C-4635-82FC-186425351BE5}"/>
              </a:ext>
            </a:extLst>
          </p:cNvPr>
          <p:cNvCxnSpPr/>
          <p:nvPr/>
        </p:nvCxnSpPr>
        <p:spPr bwMode="auto">
          <a:xfrm>
            <a:off x="4053203" y="5101352"/>
            <a:ext cx="1161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18265B7-D11B-4903-AEF1-8785DBBB973C}"/>
              </a:ext>
            </a:extLst>
          </p:cNvPr>
          <p:cNvCxnSpPr/>
          <p:nvPr/>
        </p:nvCxnSpPr>
        <p:spPr bwMode="auto">
          <a:xfrm>
            <a:off x="4341235" y="5101352"/>
            <a:ext cx="0" cy="848252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EA17FAC-F9D7-47FE-A1EA-7030B17B94F1}"/>
              </a:ext>
            </a:extLst>
          </p:cNvPr>
          <p:cNvCxnSpPr/>
          <p:nvPr/>
        </p:nvCxnSpPr>
        <p:spPr bwMode="auto">
          <a:xfrm>
            <a:off x="3906865" y="5073272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63B7879-10B3-4AB5-A9C8-36ABD352A2CC}"/>
              </a:ext>
            </a:extLst>
          </p:cNvPr>
          <p:cNvCxnSpPr/>
          <p:nvPr/>
        </p:nvCxnSpPr>
        <p:spPr bwMode="auto">
          <a:xfrm>
            <a:off x="4194897" y="5073272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7A7D4D4A-95EA-4C88-9D81-7E96427D6E4F}"/>
              </a:ext>
            </a:extLst>
          </p:cNvPr>
          <p:cNvSpPr txBox="1"/>
          <p:nvPr/>
        </p:nvSpPr>
        <p:spPr>
          <a:xfrm rot="16200000">
            <a:off x="1725902" y="3223890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latin typeface="Calibri" panose="020F0502020204030204" pitchFamily="34" charset="0"/>
              </a:rPr>
              <a:t>50’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947823-CC10-4D4A-982F-99AC4D9B2044}"/>
              </a:ext>
            </a:extLst>
          </p:cNvPr>
          <p:cNvSpPr/>
          <p:nvPr/>
        </p:nvSpPr>
        <p:spPr bwMode="auto">
          <a:xfrm>
            <a:off x="3333123" y="5589564"/>
            <a:ext cx="390652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1042E12-E526-4046-883A-7B15595DC03B}"/>
              </a:ext>
            </a:extLst>
          </p:cNvPr>
          <p:cNvCxnSpPr/>
          <p:nvPr/>
        </p:nvCxnSpPr>
        <p:spPr bwMode="auto">
          <a:xfrm flipH="1" flipV="1">
            <a:off x="2397019" y="4533212"/>
            <a:ext cx="1326756" cy="141639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F0E56EC-9F5E-4FEB-A3FD-6FE091CB8640}"/>
              </a:ext>
            </a:extLst>
          </p:cNvPr>
          <p:cNvCxnSpPr/>
          <p:nvPr/>
        </p:nvCxnSpPr>
        <p:spPr bwMode="auto">
          <a:xfrm flipH="1" flipV="1">
            <a:off x="2388108" y="2841024"/>
            <a:ext cx="1335667" cy="274854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08BF36E-8C2B-487F-9ACC-38C4845DAAD5}"/>
              </a:ext>
            </a:extLst>
          </p:cNvPr>
          <p:cNvCxnSpPr/>
          <p:nvPr/>
        </p:nvCxnSpPr>
        <p:spPr bwMode="auto">
          <a:xfrm>
            <a:off x="2178377" y="3628217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1FFD10E-CE67-4A33-89C4-BB31F29259A6}"/>
              </a:ext>
            </a:extLst>
          </p:cNvPr>
          <p:cNvCxnSpPr/>
          <p:nvPr/>
        </p:nvCxnSpPr>
        <p:spPr bwMode="auto">
          <a:xfrm>
            <a:off x="2325011" y="3646122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2501BAC7-C37A-494F-9EA0-3F8A999B31C2}"/>
              </a:ext>
            </a:extLst>
          </p:cNvPr>
          <p:cNvSpPr/>
          <p:nvPr/>
        </p:nvSpPr>
        <p:spPr bwMode="auto">
          <a:xfrm>
            <a:off x="6466331" y="4281185"/>
            <a:ext cx="45719" cy="960224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1A48B4A5-B1E9-4B0B-9FF2-16A6951659B1}"/>
              </a:ext>
            </a:extLst>
          </p:cNvPr>
          <p:cNvSpPr/>
          <p:nvPr/>
        </p:nvSpPr>
        <p:spPr bwMode="auto">
          <a:xfrm>
            <a:off x="3549147" y="4215294"/>
            <a:ext cx="72008" cy="1317075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1C313F-CFF2-46FB-B6F7-C197A859CA9D}"/>
              </a:ext>
            </a:extLst>
          </p:cNvPr>
          <p:cNvSpPr/>
          <p:nvPr/>
        </p:nvSpPr>
        <p:spPr bwMode="auto">
          <a:xfrm>
            <a:off x="740835" y="2850406"/>
            <a:ext cx="1368152" cy="1651869"/>
          </a:xfrm>
          <a:prstGeom prst="rect">
            <a:avLst/>
          </a:prstGeom>
          <a:solidFill>
            <a:srgbClr val="21B5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EA2B812-D1CA-4494-9271-F4C5D23BD7B7}"/>
              </a:ext>
            </a:extLst>
          </p:cNvPr>
          <p:cNvCxnSpPr/>
          <p:nvPr/>
        </p:nvCxnSpPr>
        <p:spPr bwMode="auto">
          <a:xfrm>
            <a:off x="1892963" y="3646122"/>
            <a:ext cx="0" cy="850270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C7F1B4F7-51D4-4E3B-A157-06FBA70668B8}"/>
              </a:ext>
            </a:extLst>
          </p:cNvPr>
          <p:cNvCxnSpPr/>
          <p:nvPr/>
        </p:nvCxnSpPr>
        <p:spPr bwMode="auto">
          <a:xfrm>
            <a:off x="1778562" y="3634356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709F4B06-8E7B-4A5D-991F-029B2F93FC2E}"/>
              </a:ext>
            </a:extLst>
          </p:cNvPr>
          <p:cNvSpPr/>
          <p:nvPr/>
        </p:nvSpPr>
        <p:spPr bwMode="auto">
          <a:xfrm>
            <a:off x="1534957" y="2850406"/>
            <a:ext cx="70991" cy="1672821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5A6C4CC-F5AF-4948-97D7-533F400A8E7B}"/>
              </a:ext>
            </a:extLst>
          </p:cNvPr>
          <p:cNvCxnSpPr/>
          <p:nvPr/>
        </p:nvCxnSpPr>
        <p:spPr bwMode="auto">
          <a:xfrm>
            <a:off x="1460915" y="3640239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94C3953-0B30-4293-987A-C822ACAFB8A7}"/>
              </a:ext>
            </a:extLst>
          </p:cNvPr>
          <p:cNvCxnSpPr/>
          <p:nvPr/>
        </p:nvCxnSpPr>
        <p:spPr bwMode="auto">
          <a:xfrm>
            <a:off x="1316899" y="3661192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35F3F23-66AF-4735-86B4-78024D35F041}"/>
              </a:ext>
            </a:extLst>
          </p:cNvPr>
          <p:cNvCxnSpPr/>
          <p:nvPr/>
        </p:nvCxnSpPr>
        <p:spPr bwMode="auto">
          <a:xfrm>
            <a:off x="1172883" y="2769016"/>
            <a:ext cx="0" cy="1754212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78705FE-CF86-44A4-AE26-084AC45235DB}"/>
              </a:ext>
            </a:extLst>
          </p:cNvPr>
          <p:cNvCxnSpPr/>
          <p:nvPr/>
        </p:nvCxnSpPr>
        <p:spPr bwMode="auto">
          <a:xfrm>
            <a:off x="2036979" y="3634356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E9A5178A-3271-48D1-AFCD-DC2CDE505673}"/>
              </a:ext>
            </a:extLst>
          </p:cNvPr>
          <p:cNvSpPr txBox="1"/>
          <p:nvPr/>
        </p:nvSpPr>
        <p:spPr>
          <a:xfrm rot="16200000">
            <a:off x="1360294" y="3263332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40’’</a:t>
            </a:r>
          </a:p>
          <a:p>
            <a:r>
              <a:rPr lang="fr-CA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20’’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EEE4721-945C-4B6F-9428-7E72BFEBC023}"/>
              </a:ext>
            </a:extLst>
          </p:cNvPr>
          <p:cNvSpPr txBox="1"/>
          <p:nvPr/>
        </p:nvSpPr>
        <p:spPr>
          <a:xfrm rot="16200000">
            <a:off x="435817" y="3072000"/>
            <a:ext cx="103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altLang="fr-FR" b="1" dirty="0">
                <a:solidFill>
                  <a:srgbClr val="FFFFFF"/>
                </a:solidFill>
                <a:latin typeface="Calibri" panose="020F0502020204030204" pitchFamily="34" charset="0"/>
              </a:rPr>
              <a:t>31ºW</a:t>
            </a:r>
            <a:endParaRPr lang="fr-CA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768CF80-AC7A-473D-A078-0302D66F5B49}"/>
              </a:ext>
            </a:extLst>
          </p:cNvPr>
          <p:cNvCxnSpPr/>
          <p:nvPr/>
        </p:nvCxnSpPr>
        <p:spPr bwMode="auto">
          <a:xfrm>
            <a:off x="1568927" y="3646122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28EBA2A4-B815-41DA-8BD1-4A84DE0EF908}"/>
              </a:ext>
            </a:extLst>
          </p:cNvPr>
          <p:cNvCxnSpPr/>
          <p:nvPr/>
        </p:nvCxnSpPr>
        <p:spPr bwMode="auto">
          <a:xfrm>
            <a:off x="1676939" y="3635172"/>
            <a:ext cx="2322" cy="862036"/>
          </a:xfrm>
          <a:prstGeom prst="line">
            <a:avLst/>
          </a:prstGeom>
          <a:ln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66B51C5-B6FB-4C63-8C08-6771395835B7}"/>
              </a:ext>
            </a:extLst>
          </p:cNvPr>
          <p:cNvSpPr/>
          <p:nvPr/>
        </p:nvSpPr>
        <p:spPr bwMode="auto">
          <a:xfrm>
            <a:off x="740835" y="2841024"/>
            <a:ext cx="1656184" cy="168220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4AC9FE2-41E0-47C1-AD7D-676F7AED8637}"/>
              </a:ext>
            </a:extLst>
          </p:cNvPr>
          <p:cNvSpPr txBox="1"/>
          <p:nvPr/>
        </p:nvSpPr>
        <p:spPr>
          <a:xfrm>
            <a:off x="677334" y="1832912"/>
            <a:ext cx="38010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0000FF"/>
                </a:solidFill>
              </a:rPr>
              <a:t>Point situé à : Longitude </a:t>
            </a:r>
          </a:p>
          <a:p>
            <a:r>
              <a:rPr lang="fr-CA" altLang="fr-FR" b="1" dirty="0">
                <a:solidFill>
                  <a:srgbClr val="0000FF"/>
                </a:solidFill>
                <a:latin typeface="Calibri" panose="020F0502020204030204" pitchFamily="34" charset="0"/>
              </a:rPr>
              <a:t>30ºW 50’ 30’’</a:t>
            </a:r>
            <a:endParaRPr lang="fr-CA" b="1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endParaRPr lang="fr-CA" dirty="0">
              <a:solidFill>
                <a:srgbClr val="0000FF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1E370D1-E80C-42DC-84B3-E93F558299DB}"/>
              </a:ext>
            </a:extLst>
          </p:cNvPr>
          <p:cNvSpPr txBox="1"/>
          <p:nvPr/>
        </p:nvSpPr>
        <p:spPr>
          <a:xfrm rot="16200000">
            <a:off x="1653894" y="3034003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50’</a:t>
            </a:r>
          </a:p>
        </p:txBody>
      </p:sp>
    </p:spTree>
    <p:extLst>
      <p:ext uri="{BB962C8B-B14F-4D97-AF65-F5344CB8AC3E}">
        <p14:creationId xmlns:p14="http://schemas.microsoft.com/office/powerpoint/2010/main" val="23559947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3D0EA-5FB4-4275-9997-21B0FDC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Étude du globe terrestre</a:t>
            </a:r>
            <a:br>
              <a:rPr lang="fr-CA" dirty="0"/>
            </a:br>
            <a:r>
              <a:rPr lang="fr-CA" sz="1800" dirty="0"/>
              <a:t>Latitude</a:t>
            </a:r>
            <a:endParaRPr lang="en-US" dirty="0"/>
          </a:p>
        </p:txBody>
      </p:sp>
      <p:pic>
        <p:nvPicPr>
          <p:cNvPr id="5" name="Espace réservé du contenu 4" descr="Une image contenant texte, produit céramique, porcelaine&#10;&#10;Description générée automatiquement">
            <a:extLst>
              <a:ext uri="{FF2B5EF4-FFF2-40B4-BE49-F238E27FC236}">
                <a16:creationId xmlns:a16="http://schemas.microsoft.com/office/drawing/2014/main" id="{28077286-F4E7-490E-845D-6056209C0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59" y="2495326"/>
            <a:ext cx="4217900" cy="42179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557BCB6-5025-44DA-AF4C-7624B9A3BB3E}"/>
              </a:ext>
            </a:extLst>
          </p:cNvPr>
          <p:cNvSpPr txBox="1"/>
          <p:nvPr/>
        </p:nvSpPr>
        <p:spPr>
          <a:xfrm>
            <a:off x="2693558" y="4261077"/>
            <a:ext cx="1479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C000"/>
                </a:solidFill>
              </a:rPr>
              <a:t>Équateur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8B62984-489E-4C44-8C88-DA0F90C3748E}"/>
              </a:ext>
            </a:extLst>
          </p:cNvPr>
          <p:cNvCxnSpPr>
            <a:stCxn id="18" idx="3"/>
          </p:cNvCxnSpPr>
          <p:nvPr/>
        </p:nvCxnSpPr>
        <p:spPr bwMode="auto">
          <a:xfrm flipH="1" flipV="1">
            <a:off x="4421752" y="2372030"/>
            <a:ext cx="2411686" cy="225486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602CABC-8070-40F0-A89B-5337726DFFDD}"/>
              </a:ext>
            </a:extLst>
          </p:cNvPr>
          <p:cNvCxnSpPr>
            <a:stCxn id="18" idx="3"/>
          </p:cNvCxnSpPr>
          <p:nvPr/>
        </p:nvCxnSpPr>
        <p:spPr bwMode="auto">
          <a:xfrm flipH="1">
            <a:off x="4101444" y="4626892"/>
            <a:ext cx="2731994" cy="643835"/>
          </a:xfrm>
          <a:prstGeom prst="line">
            <a:avLst/>
          </a:prstGeom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B518E9C-6A28-4A9C-8BC2-010E378ED79E}"/>
              </a:ext>
            </a:extLst>
          </p:cNvPr>
          <p:cNvCxnSpPr/>
          <p:nvPr/>
        </p:nvCxnSpPr>
        <p:spPr bwMode="auto">
          <a:xfrm flipV="1">
            <a:off x="6744438" y="1975985"/>
            <a:ext cx="0" cy="7920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35F740A5-5E79-4C69-96BF-B8F192E87408}"/>
              </a:ext>
            </a:extLst>
          </p:cNvPr>
          <p:cNvSpPr txBox="1"/>
          <p:nvPr/>
        </p:nvSpPr>
        <p:spPr>
          <a:xfrm>
            <a:off x="5625313" y="197863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Nord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48AA59-CA88-4C19-BDFE-0F09DD908E10}"/>
              </a:ext>
            </a:extLst>
          </p:cNvPr>
          <p:cNvSpPr txBox="1"/>
          <p:nvPr/>
        </p:nvSpPr>
        <p:spPr>
          <a:xfrm>
            <a:off x="2060101" y="4261077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C000"/>
                </a:solidFill>
              </a:rPr>
              <a:t>0</a:t>
            </a:r>
            <a:r>
              <a:rPr lang="fr-CA" altLang="fr-FR" dirty="0">
                <a:solidFill>
                  <a:srgbClr val="FFC000"/>
                </a:solidFill>
              </a:rPr>
              <a:t> º</a:t>
            </a:r>
            <a:endParaRPr lang="fr-CA" dirty="0">
              <a:solidFill>
                <a:srgbClr val="FFC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58D379-2E41-4E9C-B12C-592A61298FA4}"/>
              </a:ext>
            </a:extLst>
          </p:cNvPr>
          <p:cNvSpPr txBox="1"/>
          <p:nvPr/>
        </p:nvSpPr>
        <p:spPr>
          <a:xfrm>
            <a:off x="677334" y="3370559"/>
            <a:ext cx="2820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Degrés Nord (N</a:t>
            </a:r>
            <a:r>
              <a:rPr lang="fr-CA" altLang="fr-FR" dirty="0">
                <a:solidFill>
                  <a:srgbClr val="FF0000"/>
                </a:solidFill>
              </a:rPr>
              <a:t> º)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4DCB94D-A286-4774-A98B-962A2E8C9833}"/>
              </a:ext>
            </a:extLst>
          </p:cNvPr>
          <p:cNvSpPr txBox="1"/>
          <p:nvPr/>
        </p:nvSpPr>
        <p:spPr>
          <a:xfrm>
            <a:off x="724750" y="4747507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00FF00"/>
                </a:solidFill>
              </a:rPr>
              <a:t>Degrés Sud (S</a:t>
            </a:r>
            <a:r>
              <a:rPr lang="fr-CA" altLang="fr-FR" dirty="0">
                <a:solidFill>
                  <a:srgbClr val="00FF00"/>
                </a:solidFill>
              </a:rPr>
              <a:t> º)</a:t>
            </a:r>
            <a:endParaRPr lang="fr-CA" dirty="0">
              <a:solidFill>
                <a:srgbClr val="00FF0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087821-2682-42DE-952B-680088D6222C}"/>
              </a:ext>
            </a:extLst>
          </p:cNvPr>
          <p:cNvSpPr txBox="1"/>
          <p:nvPr/>
        </p:nvSpPr>
        <p:spPr>
          <a:xfrm>
            <a:off x="3431968" y="5270727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altLang="fr-FR" sz="2000" b="1" dirty="0">
                <a:solidFill>
                  <a:srgbClr val="00FF00"/>
                </a:solidFill>
                <a:latin typeface="Calibri" panose="020F0502020204030204" pitchFamily="34" charset="0"/>
              </a:rPr>
              <a:t>15 ºS</a:t>
            </a:r>
            <a:endParaRPr lang="fr-CA" sz="2000" b="1" dirty="0">
              <a:latin typeface="Calibri" panose="020F050202020403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DDBACFF-34FA-4501-9C40-B0C4E1E160B7}"/>
              </a:ext>
            </a:extLst>
          </p:cNvPr>
          <p:cNvSpPr txBox="1"/>
          <p:nvPr/>
        </p:nvSpPr>
        <p:spPr>
          <a:xfrm>
            <a:off x="3355191" y="264002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altLang="fr-F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45 ºN</a:t>
            </a:r>
            <a:endParaRPr lang="fr-CA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riangle isocèle 26">
            <a:extLst>
              <a:ext uri="{FF2B5EF4-FFF2-40B4-BE49-F238E27FC236}">
                <a16:creationId xmlns:a16="http://schemas.microsoft.com/office/drawing/2014/main" id="{2DE83BFE-74BE-4268-8498-5AB755FE8140}"/>
              </a:ext>
            </a:extLst>
          </p:cNvPr>
          <p:cNvSpPr/>
          <p:nvPr/>
        </p:nvSpPr>
        <p:spPr bwMode="auto">
          <a:xfrm>
            <a:off x="4685201" y="2545743"/>
            <a:ext cx="2256828" cy="2060150"/>
          </a:xfrm>
          <a:custGeom>
            <a:avLst/>
            <a:gdLst>
              <a:gd name="connsiteX0" fmla="*/ 0 w 1656184"/>
              <a:gd name="connsiteY0" fmla="*/ 1242568 h 1242568"/>
              <a:gd name="connsiteX1" fmla="*/ 828092 w 1656184"/>
              <a:gd name="connsiteY1" fmla="*/ 0 h 1242568"/>
              <a:gd name="connsiteX2" fmla="*/ 1656184 w 1656184"/>
              <a:gd name="connsiteY2" fmla="*/ 1242568 h 1242568"/>
              <a:gd name="connsiteX3" fmla="*/ 0 w 1656184"/>
              <a:gd name="connsiteY3" fmla="*/ 1242568 h 1242568"/>
              <a:gd name="connsiteX0" fmla="*/ 0 w 1656184"/>
              <a:gd name="connsiteY0" fmla="*/ 2040962 h 2040962"/>
              <a:gd name="connsiteX1" fmla="*/ 1449065 w 1656184"/>
              <a:gd name="connsiteY1" fmla="*/ 0 h 2040962"/>
              <a:gd name="connsiteX2" fmla="*/ 1656184 w 1656184"/>
              <a:gd name="connsiteY2" fmla="*/ 2040962 h 2040962"/>
              <a:gd name="connsiteX3" fmla="*/ 0 w 1656184"/>
              <a:gd name="connsiteY3" fmla="*/ 2040962 h 2040962"/>
              <a:gd name="connsiteX0" fmla="*/ 265876 w 1922060"/>
              <a:gd name="connsiteY0" fmla="*/ 2040962 h 2040962"/>
              <a:gd name="connsiteX1" fmla="*/ 39259 w 1922060"/>
              <a:gd name="connsiteY1" fmla="*/ 891034 h 2040962"/>
              <a:gd name="connsiteX2" fmla="*/ 1714941 w 1922060"/>
              <a:gd name="connsiteY2" fmla="*/ 0 h 2040962"/>
              <a:gd name="connsiteX3" fmla="*/ 1922060 w 1922060"/>
              <a:gd name="connsiteY3" fmla="*/ 2040962 h 2040962"/>
              <a:gd name="connsiteX4" fmla="*/ 265876 w 1922060"/>
              <a:gd name="connsiteY4" fmla="*/ 2040962 h 2040962"/>
              <a:gd name="connsiteX0" fmla="*/ 558107 w 2214291"/>
              <a:gd name="connsiteY0" fmla="*/ 2040962 h 2046918"/>
              <a:gd name="connsiteX1" fmla="*/ 331490 w 2214291"/>
              <a:gd name="connsiteY1" fmla="*/ 891034 h 2046918"/>
              <a:gd name="connsiteX2" fmla="*/ 2007172 w 2214291"/>
              <a:gd name="connsiteY2" fmla="*/ 0 h 2046918"/>
              <a:gd name="connsiteX3" fmla="*/ 2214291 w 2214291"/>
              <a:gd name="connsiteY3" fmla="*/ 2040962 h 2046918"/>
              <a:gd name="connsiteX4" fmla="*/ 558107 w 2214291"/>
              <a:gd name="connsiteY4" fmla="*/ 2040962 h 2046918"/>
              <a:gd name="connsiteX0" fmla="*/ 113375 w 2356413"/>
              <a:gd name="connsiteY0" fmla="*/ 2034139 h 2043155"/>
              <a:gd name="connsiteX1" fmla="*/ 473612 w 2356413"/>
              <a:gd name="connsiteY1" fmla="*/ 891034 h 2043155"/>
              <a:gd name="connsiteX2" fmla="*/ 2149294 w 2356413"/>
              <a:gd name="connsiteY2" fmla="*/ 0 h 2043155"/>
              <a:gd name="connsiteX3" fmla="*/ 2356413 w 2356413"/>
              <a:gd name="connsiteY3" fmla="*/ 2040962 h 2043155"/>
              <a:gd name="connsiteX4" fmla="*/ 113375 w 2356413"/>
              <a:gd name="connsiteY4" fmla="*/ 2034139 h 2043155"/>
              <a:gd name="connsiteX0" fmla="*/ 0 w 2243038"/>
              <a:gd name="connsiteY0" fmla="*/ 2034139 h 2040962"/>
              <a:gd name="connsiteX1" fmla="*/ 578601 w 2243038"/>
              <a:gd name="connsiteY1" fmla="*/ 652199 h 2040962"/>
              <a:gd name="connsiteX2" fmla="*/ 2035919 w 2243038"/>
              <a:gd name="connsiteY2" fmla="*/ 0 h 2040962"/>
              <a:gd name="connsiteX3" fmla="*/ 2243038 w 2243038"/>
              <a:gd name="connsiteY3" fmla="*/ 2040962 h 2040962"/>
              <a:gd name="connsiteX4" fmla="*/ 0 w 2243038"/>
              <a:gd name="connsiteY4" fmla="*/ 2034139 h 2040962"/>
              <a:gd name="connsiteX0" fmla="*/ 11547 w 2254585"/>
              <a:gd name="connsiteY0" fmla="*/ 2034139 h 2040962"/>
              <a:gd name="connsiteX1" fmla="*/ 542381 w 2254585"/>
              <a:gd name="connsiteY1" fmla="*/ 645376 h 2040962"/>
              <a:gd name="connsiteX2" fmla="*/ 2047466 w 2254585"/>
              <a:gd name="connsiteY2" fmla="*/ 0 h 2040962"/>
              <a:gd name="connsiteX3" fmla="*/ 2254585 w 2254585"/>
              <a:gd name="connsiteY3" fmla="*/ 2040962 h 2040962"/>
              <a:gd name="connsiteX4" fmla="*/ 11547 w 2254585"/>
              <a:gd name="connsiteY4" fmla="*/ 2034139 h 2040962"/>
              <a:gd name="connsiteX0" fmla="*/ 11547 w 2254585"/>
              <a:gd name="connsiteY0" fmla="*/ 2034139 h 2040962"/>
              <a:gd name="connsiteX1" fmla="*/ 542381 w 2254585"/>
              <a:gd name="connsiteY1" fmla="*/ 645376 h 2040962"/>
              <a:gd name="connsiteX2" fmla="*/ 2047466 w 2254585"/>
              <a:gd name="connsiteY2" fmla="*/ 0 h 2040962"/>
              <a:gd name="connsiteX3" fmla="*/ 2254585 w 2254585"/>
              <a:gd name="connsiteY3" fmla="*/ 2040962 h 2040962"/>
              <a:gd name="connsiteX4" fmla="*/ 11547 w 2254585"/>
              <a:gd name="connsiteY4" fmla="*/ 2034139 h 2040962"/>
              <a:gd name="connsiteX0" fmla="*/ 11547 w 2254585"/>
              <a:gd name="connsiteY0" fmla="*/ 2034139 h 2040962"/>
              <a:gd name="connsiteX1" fmla="*/ 542381 w 2254585"/>
              <a:gd name="connsiteY1" fmla="*/ 645376 h 2040962"/>
              <a:gd name="connsiteX2" fmla="*/ 2047466 w 2254585"/>
              <a:gd name="connsiteY2" fmla="*/ 0 h 2040962"/>
              <a:gd name="connsiteX3" fmla="*/ 2145994 w 2254585"/>
              <a:gd name="connsiteY3" fmla="*/ 2037447 h 2040962"/>
              <a:gd name="connsiteX4" fmla="*/ 2254585 w 2254585"/>
              <a:gd name="connsiteY4" fmla="*/ 2040962 h 2040962"/>
              <a:gd name="connsiteX5" fmla="*/ 11547 w 2254585"/>
              <a:gd name="connsiteY5" fmla="*/ 2034139 h 2040962"/>
              <a:gd name="connsiteX0" fmla="*/ 11547 w 2254585"/>
              <a:gd name="connsiteY0" fmla="*/ 2040963 h 2040963"/>
              <a:gd name="connsiteX1" fmla="*/ 542381 w 2254585"/>
              <a:gd name="connsiteY1" fmla="*/ 645376 h 2040963"/>
              <a:gd name="connsiteX2" fmla="*/ 2047466 w 2254585"/>
              <a:gd name="connsiteY2" fmla="*/ 0 h 2040963"/>
              <a:gd name="connsiteX3" fmla="*/ 2145994 w 2254585"/>
              <a:gd name="connsiteY3" fmla="*/ 2037447 h 2040963"/>
              <a:gd name="connsiteX4" fmla="*/ 2254585 w 2254585"/>
              <a:gd name="connsiteY4" fmla="*/ 2040962 h 2040963"/>
              <a:gd name="connsiteX5" fmla="*/ 11547 w 2254585"/>
              <a:gd name="connsiteY5" fmla="*/ 2040963 h 2040963"/>
              <a:gd name="connsiteX0" fmla="*/ 81425 w 2324463"/>
              <a:gd name="connsiteY0" fmla="*/ 2040963 h 2040963"/>
              <a:gd name="connsiteX1" fmla="*/ 612259 w 2324463"/>
              <a:gd name="connsiteY1" fmla="*/ 645376 h 2040963"/>
              <a:gd name="connsiteX2" fmla="*/ 2117344 w 2324463"/>
              <a:gd name="connsiteY2" fmla="*/ 0 h 2040963"/>
              <a:gd name="connsiteX3" fmla="*/ 2215872 w 2324463"/>
              <a:gd name="connsiteY3" fmla="*/ 2037447 h 2040963"/>
              <a:gd name="connsiteX4" fmla="*/ 2324463 w 2324463"/>
              <a:gd name="connsiteY4" fmla="*/ 2040962 h 2040963"/>
              <a:gd name="connsiteX5" fmla="*/ 81425 w 2324463"/>
              <a:gd name="connsiteY5" fmla="*/ 2040963 h 2040963"/>
              <a:gd name="connsiteX0" fmla="*/ 114212 w 2357250"/>
              <a:gd name="connsiteY0" fmla="*/ 2040963 h 2060150"/>
              <a:gd name="connsiteX1" fmla="*/ 576807 w 2357250"/>
              <a:gd name="connsiteY1" fmla="*/ 734086 h 2060150"/>
              <a:gd name="connsiteX2" fmla="*/ 2150131 w 2357250"/>
              <a:gd name="connsiteY2" fmla="*/ 0 h 2060150"/>
              <a:gd name="connsiteX3" fmla="*/ 2248659 w 2357250"/>
              <a:gd name="connsiteY3" fmla="*/ 2037447 h 2060150"/>
              <a:gd name="connsiteX4" fmla="*/ 2357250 w 2357250"/>
              <a:gd name="connsiteY4" fmla="*/ 2040962 h 2060150"/>
              <a:gd name="connsiteX5" fmla="*/ 114212 w 2357250"/>
              <a:gd name="connsiteY5" fmla="*/ 2040963 h 2060150"/>
              <a:gd name="connsiteX0" fmla="*/ 114212 w 2357250"/>
              <a:gd name="connsiteY0" fmla="*/ 2040963 h 2060150"/>
              <a:gd name="connsiteX1" fmla="*/ 576807 w 2357250"/>
              <a:gd name="connsiteY1" fmla="*/ 734086 h 2060150"/>
              <a:gd name="connsiteX2" fmla="*/ 2150131 w 2357250"/>
              <a:gd name="connsiteY2" fmla="*/ 0 h 2060150"/>
              <a:gd name="connsiteX3" fmla="*/ 2248659 w 2357250"/>
              <a:gd name="connsiteY3" fmla="*/ 2037447 h 2060150"/>
              <a:gd name="connsiteX4" fmla="*/ 2357250 w 2357250"/>
              <a:gd name="connsiteY4" fmla="*/ 2040962 h 2060150"/>
              <a:gd name="connsiteX5" fmla="*/ 114212 w 2357250"/>
              <a:gd name="connsiteY5" fmla="*/ 2040963 h 2060150"/>
              <a:gd name="connsiteX0" fmla="*/ 259450 w 2256828"/>
              <a:gd name="connsiteY0" fmla="*/ 2040963 h 2060150"/>
              <a:gd name="connsiteX1" fmla="*/ 476385 w 2256828"/>
              <a:gd name="connsiteY1" fmla="*/ 734086 h 2060150"/>
              <a:gd name="connsiteX2" fmla="*/ 2049709 w 2256828"/>
              <a:gd name="connsiteY2" fmla="*/ 0 h 2060150"/>
              <a:gd name="connsiteX3" fmla="*/ 2148237 w 2256828"/>
              <a:gd name="connsiteY3" fmla="*/ 2037447 h 2060150"/>
              <a:gd name="connsiteX4" fmla="*/ 2256828 w 2256828"/>
              <a:gd name="connsiteY4" fmla="*/ 2040962 h 2060150"/>
              <a:gd name="connsiteX5" fmla="*/ 259450 w 2256828"/>
              <a:gd name="connsiteY5" fmla="*/ 2040963 h 20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6828" h="2060150">
                <a:moveTo>
                  <a:pt x="259450" y="2040963"/>
                </a:moveTo>
                <a:cubicBezTo>
                  <a:pt x="272621" y="1932884"/>
                  <a:pt x="-458010" y="2554959"/>
                  <a:pt x="476385" y="734086"/>
                </a:cubicBezTo>
                <a:cubicBezTo>
                  <a:pt x="1728707" y="-197547"/>
                  <a:pt x="1548014" y="215125"/>
                  <a:pt x="2049709" y="0"/>
                </a:cubicBezTo>
                <a:cubicBezTo>
                  <a:pt x="2118946" y="667776"/>
                  <a:pt x="2079000" y="1369671"/>
                  <a:pt x="2148237" y="2037447"/>
                </a:cubicBezTo>
                <a:lnTo>
                  <a:pt x="2256828" y="2040962"/>
                </a:lnTo>
                <a:lnTo>
                  <a:pt x="259450" y="2040963"/>
                </a:lnTo>
                <a:close/>
              </a:path>
            </a:pathLst>
          </a:custGeom>
          <a:solidFill>
            <a:srgbClr val="FF0000">
              <a:alpha val="4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6B46DE9-6B5C-462B-A4B0-2CC61C740CC1}"/>
              </a:ext>
            </a:extLst>
          </p:cNvPr>
          <p:cNvCxnSpPr/>
          <p:nvPr/>
        </p:nvCxnSpPr>
        <p:spPr bwMode="auto">
          <a:xfrm flipH="1">
            <a:off x="3052891" y="4626892"/>
            <a:ext cx="5144843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riangle isocèle 26">
            <a:extLst>
              <a:ext uri="{FF2B5EF4-FFF2-40B4-BE49-F238E27FC236}">
                <a16:creationId xmlns:a16="http://schemas.microsoft.com/office/drawing/2014/main" id="{6ADC743F-5007-4B93-B5BE-8825689E9031}"/>
              </a:ext>
            </a:extLst>
          </p:cNvPr>
          <p:cNvSpPr/>
          <p:nvPr/>
        </p:nvSpPr>
        <p:spPr bwMode="auto">
          <a:xfrm flipV="1">
            <a:off x="4685201" y="4604276"/>
            <a:ext cx="2256828" cy="2052226"/>
          </a:xfrm>
          <a:custGeom>
            <a:avLst/>
            <a:gdLst>
              <a:gd name="connsiteX0" fmla="*/ 0 w 1656184"/>
              <a:gd name="connsiteY0" fmla="*/ 1242568 h 1242568"/>
              <a:gd name="connsiteX1" fmla="*/ 828092 w 1656184"/>
              <a:gd name="connsiteY1" fmla="*/ 0 h 1242568"/>
              <a:gd name="connsiteX2" fmla="*/ 1656184 w 1656184"/>
              <a:gd name="connsiteY2" fmla="*/ 1242568 h 1242568"/>
              <a:gd name="connsiteX3" fmla="*/ 0 w 1656184"/>
              <a:gd name="connsiteY3" fmla="*/ 1242568 h 1242568"/>
              <a:gd name="connsiteX0" fmla="*/ 0 w 1656184"/>
              <a:gd name="connsiteY0" fmla="*/ 2040962 h 2040962"/>
              <a:gd name="connsiteX1" fmla="*/ 1449065 w 1656184"/>
              <a:gd name="connsiteY1" fmla="*/ 0 h 2040962"/>
              <a:gd name="connsiteX2" fmla="*/ 1656184 w 1656184"/>
              <a:gd name="connsiteY2" fmla="*/ 2040962 h 2040962"/>
              <a:gd name="connsiteX3" fmla="*/ 0 w 1656184"/>
              <a:gd name="connsiteY3" fmla="*/ 2040962 h 2040962"/>
              <a:gd name="connsiteX0" fmla="*/ 265876 w 1922060"/>
              <a:gd name="connsiteY0" fmla="*/ 2040962 h 2040962"/>
              <a:gd name="connsiteX1" fmla="*/ 39259 w 1922060"/>
              <a:gd name="connsiteY1" fmla="*/ 891034 h 2040962"/>
              <a:gd name="connsiteX2" fmla="*/ 1714941 w 1922060"/>
              <a:gd name="connsiteY2" fmla="*/ 0 h 2040962"/>
              <a:gd name="connsiteX3" fmla="*/ 1922060 w 1922060"/>
              <a:gd name="connsiteY3" fmla="*/ 2040962 h 2040962"/>
              <a:gd name="connsiteX4" fmla="*/ 265876 w 1922060"/>
              <a:gd name="connsiteY4" fmla="*/ 2040962 h 2040962"/>
              <a:gd name="connsiteX0" fmla="*/ 558107 w 2214291"/>
              <a:gd name="connsiteY0" fmla="*/ 2040962 h 2046918"/>
              <a:gd name="connsiteX1" fmla="*/ 331490 w 2214291"/>
              <a:gd name="connsiteY1" fmla="*/ 891034 h 2046918"/>
              <a:gd name="connsiteX2" fmla="*/ 2007172 w 2214291"/>
              <a:gd name="connsiteY2" fmla="*/ 0 h 2046918"/>
              <a:gd name="connsiteX3" fmla="*/ 2214291 w 2214291"/>
              <a:gd name="connsiteY3" fmla="*/ 2040962 h 2046918"/>
              <a:gd name="connsiteX4" fmla="*/ 558107 w 2214291"/>
              <a:gd name="connsiteY4" fmla="*/ 2040962 h 2046918"/>
              <a:gd name="connsiteX0" fmla="*/ 113375 w 2356413"/>
              <a:gd name="connsiteY0" fmla="*/ 2034139 h 2043155"/>
              <a:gd name="connsiteX1" fmla="*/ 473612 w 2356413"/>
              <a:gd name="connsiteY1" fmla="*/ 891034 h 2043155"/>
              <a:gd name="connsiteX2" fmla="*/ 2149294 w 2356413"/>
              <a:gd name="connsiteY2" fmla="*/ 0 h 2043155"/>
              <a:gd name="connsiteX3" fmla="*/ 2356413 w 2356413"/>
              <a:gd name="connsiteY3" fmla="*/ 2040962 h 2043155"/>
              <a:gd name="connsiteX4" fmla="*/ 113375 w 2356413"/>
              <a:gd name="connsiteY4" fmla="*/ 2034139 h 2043155"/>
              <a:gd name="connsiteX0" fmla="*/ 0 w 2243038"/>
              <a:gd name="connsiteY0" fmla="*/ 2034139 h 2040962"/>
              <a:gd name="connsiteX1" fmla="*/ 578601 w 2243038"/>
              <a:gd name="connsiteY1" fmla="*/ 652199 h 2040962"/>
              <a:gd name="connsiteX2" fmla="*/ 2035919 w 2243038"/>
              <a:gd name="connsiteY2" fmla="*/ 0 h 2040962"/>
              <a:gd name="connsiteX3" fmla="*/ 2243038 w 2243038"/>
              <a:gd name="connsiteY3" fmla="*/ 2040962 h 2040962"/>
              <a:gd name="connsiteX4" fmla="*/ 0 w 2243038"/>
              <a:gd name="connsiteY4" fmla="*/ 2034139 h 2040962"/>
              <a:gd name="connsiteX0" fmla="*/ 11547 w 2254585"/>
              <a:gd name="connsiteY0" fmla="*/ 2034139 h 2040962"/>
              <a:gd name="connsiteX1" fmla="*/ 542381 w 2254585"/>
              <a:gd name="connsiteY1" fmla="*/ 645376 h 2040962"/>
              <a:gd name="connsiteX2" fmla="*/ 2047466 w 2254585"/>
              <a:gd name="connsiteY2" fmla="*/ 0 h 2040962"/>
              <a:gd name="connsiteX3" fmla="*/ 2254585 w 2254585"/>
              <a:gd name="connsiteY3" fmla="*/ 2040962 h 2040962"/>
              <a:gd name="connsiteX4" fmla="*/ 11547 w 2254585"/>
              <a:gd name="connsiteY4" fmla="*/ 2034139 h 2040962"/>
              <a:gd name="connsiteX0" fmla="*/ 11547 w 2254585"/>
              <a:gd name="connsiteY0" fmla="*/ 2034139 h 2040962"/>
              <a:gd name="connsiteX1" fmla="*/ 542381 w 2254585"/>
              <a:gd name="connsiteY1" fmla="*/ 645376 h 2040962"/>
              <a:gd name="connsiteX2" fmla="*/ 2047466 w 2254585"/>
              <a:gd name="connsiteY2" fmla="*/ 0 h 2040962"/>
              <a:gd name="connsiteX3" fmla="*/ 2254585 w 2254585"/>
              <a:gd name="connsiteY3" fmla="*/ 2040962 h 2040962"/>
              <a:gd name="connsiteX4" fmla="*/ 11547 w 2254585"/>
              <a:gd name="connsiteY4" fmla="*/ 2034139 h 2040962"/>
              <a:gd name="connsiteX0" fmla="*/ 11547 w 2254585"/>
              <a:gd name="connsiteY0" fmla="*/ 2034139 h 2040962"/>
              <a:gd name="connsiteX1" fmla="*/ 542381 w 2254585"/>
              <a:gd name="connsiteY1" fmla="*/ 645376 h 2040962"/>
              <a:gd name="connsiteX2" fmla="*/ 2047466 w 2254585"/>
              <a:gd name="connsiteY2" fmla="*/ 0 h 2040962"/>
              <a:gd name="connsiteX3" fmla="*/ 2145994 w 2254585"/>
              <a:gd name="connsiteY3" fmla="*/ 2037447 h 2040962"/>
              <a:gd name="connsiteX4" fmla="*/ 2254585 w 2254585"/>
              <a:gd name="connsiteY4" fmla="*/ 2040962 h 2040962"/>
              <a:gd name="connsiteX5" fmla="*/ 11547 w 2254585"/>
              <a:gd name="connsiteY5" fmla="*/ 2034139 h 2040962"/>
              <a:gd name="connsiteX0" fmla="*/ 11547 w 2254585"/>
              <a:gd name="connsiteY0" fmla="*/ 2040963 h 2040963"/>
              <a:gd name="connsiteX1" fmla="*/ 542381 w 2254585"/>
              <a:gd name="connsiteY1" fmla="*/ 645376 h 2040963"/>
              <a:gd name="connsiteX2" fmla="*/ 2047466 w 2254585"/>
              <a:gd name="connsiteY2" fmla="*/ 0 h 2040963"/>
              <a:gd name="connsiteX3" fmla="*/ 2145994 w 2254585"/>
              <a:gd name="connsiteY3" fmla="*/ 2037447 h 2040963"/>
              <a:gd name="connsiteX4" fmla="*/ 2254585 w 2254585"/>
              <a:gd name="connsiteY4" fmla="*/ 2040962 h 2040963"/>
              <a:gd name="connsiteX5" fmla="*/ 11547 w 2254585"/>
              <a:gd name="connsiteY5" fmla="*/ 2040963 h 2040963"/>
              <a:gd name="connsiteX0" fmla="*/ 81425 w 2324463"/>
              <a:gd name="connsiteY0" fmla="*/ 2040963 h 2040963"/>
              <a:gd name="connsiteX1" fmla="*/ 612259 w 2324463"/>
              <a:gd name="connsiteY1" fmla="*/ 645376 h 2040963"/>
              <a:gd name="connsiteX2" fmla="*/ 2117344 w 2324463"/>
              <a:gd name="connsiteY2" fmla="*/ 0 h 2040963"/>
              <a:gd name="connsiteX3" fmla="*/ 2215872 w 2324463"/>
              <a:gd name="connsiteY3" fmla="*/ 2037447 h 2040963"/>
              <a:gd name="connsiteX4" fmla="*/ 2324463 w 2324463"/>
              <a:gd name="connsiteY4" fmla="*/ 2040962 h 2040963"/>
              <a:gd name="connsiteX5" fmla="*/ 81425 w 2324463"/>
              <a:gd name="connsiteY5" fmla="*/ 2040963 h 2040963"/>
              <a:gd name="connsiteX0" fmla="*/ 114212 w 2357250"/>
              <a:gd name="connsiteY0" fmla="*/ 2040963 h 2060150"/>
              <a:gd name="connsiteX1" fmla="*/ 576807 w 2357250"/>
              <a:gd name="connsiteY1" fmla="*/ 734086 h 2060150"/>
              <a:gd name="connsiteX2" fmla="*/ 2150131 w 2357250"/>
              <a:gd name="connsiteY2" fmla="*/ 0 h 2060150"/>
              <a:gd name="connsiteX3" fmla="*/ 2248659 w 2357250"/>
              <a:gd name="connsiteY3" fmla="*/ 2037447 h 2060150"/>
              <a:gd name="connsiteX4" fmla="*/ 2357250 w 2357250"/>
              <a:gd name="connsiteY4" fmla="*/ 2040962 h 2060150"/>
              <a:gd name="connsiteX5" fmla="*/ 114212 w 2357250"/>
              <a:gd name="connsiteY5" fmla="*/ 2040963 h 2060150"/>
              <a:gd name="connsiteX0" fmla="*/ 114212 w 2357250"/>
              <a:gd name="connsiteY0" fmla="*/ 2040963 h 2060150"/>
              <a:gd name="connsiteX1" fmla="*/ 576807 w 2357250"/>
              <a:gd name="connsiteY1" fmla="*/ 734086 h 2060150"/>
              <a:gd name="connsiteX2" fmla="*/ 2150131 w 2357250"/>
              <a:gd name="connsiteY2" fmla="*/ 0 h 2060150"/>
              <a:gd name="connsiteX3" fmla="*/ 2248659 w 2357250"/>
              <a:gd name="connsiteY3" fmla="*/ 2037447 h 2060150"/>
              <a:gd name="connsiteX4" fmla="*/ 2357250 w 2357250"/>
              <a:gd name="connsiteY4" fmla="*/ 2040962 h 2060150"/>
              <a:gd name="connsiteX5" fmla="*/ 114212 w 2357250"/>
              <a:gd name="connsiteY5" fmla="*/ 2040963 h 2060150"/>
              <a:gd name="connsiteX0" fmla="*/ 259450 w 2256828"/>
              <a:gd name="connsiteY0" fmla="*/ 2040963 h 2060150"/>
              <a:gd name="connsiteX1" fmla="*/ 476385 w 2256828"/>
              <a:gd name="connsiteY1" fmla="*/ 734086 h 2060150"/>
              <a:gd name="connsiteX2" fmla="*/ 2049709 w 2256828"/>
              <a:gd name="connsiteY2" fmla="*/ 0 h 2060150"/>
              <a:gd name="connsiteX3" fmla="*/ 2148237 w 2256828"/>
              <a:gd name="connsiteY3" fmla="*/ 2037447 h 2060150"/>
              <a:gd name="connsiteX4" fmla="*/ 2256828 w 2256828"/>
              <a:gd name="connsiteY4" fmla="*/ 2040962 h 2060150"/>
              <a:gd name="connsiteX5" fmla="*/ 259450 w 2256828"/>
              <a:gd name="connsiteY5" fmla="*/ 2040963 h 20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6828" h="2060150">
                <a:moveTo>
                  <a:pt x="259450" y="2040963"/>
                </a:moveTo>
                <a:cubicBezTo>
                  <a:pt x="272621" y="1932884"/>
                  <a:pt x="-458010" y="2554959"/>
                  <a:pt x="476385" y="734086"/>
                </a:cubicBezTo>
                <a:cubicBezTo>
                  <a:pt x="1728707" y="-197547"/>
                  <a:pt x="1548014" y="215125"/>
                  <a:pt x="2049709" y="0"/>
                </a:cubicBezTo>
                <a:cubicBezTo>
                  <a:pt x="2118946" y="667776"/>
                  <a:pt x="2079000" y="1369671"/>
                  <a:pt x="2148237" y="2037447"/>
                </a:cubicBezTo>
                <a:lnTo>
                  <a:pt x="2256828" y="2040962"/>
                </a:lnTo>
                <a:lnTo>
                  <a:pt x="259450" y="2040963"/>
                </a:lnTo>
                <a:close/>
              </a:path>
            </a:pathLst>
          </a:custGeom>
          <a:solidFill>
            <a:srgbClr val="00FF00">
              <a:alpha val="4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Flèche en arc 36">
            <a:extLst>
              <a:ext uri="{FF2B5EF4-FFF2-40B4-BE49-F238E27FC236}">
                <a16:creationId xmlns:a16="http://schemas.microsoft.com/office/drawing/2014/main" id="{9C4C912A-6B13-4BFD-A6C3-BC117C934EE6}"/>
              </a:ext>
            </a:extLst>
          </p:cNvPr>
          <p:cNvSpPr/>
          <p:nvPr/>
        </p:nvSpPr>
        <p:spPr bwMode="auto">
          <a:xfrm rot="5106619" flipV="1">
            <a:off x="4445769" y="2797940"/>
            <a:ext cx="4065236" cy="378051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97792"/>
              <a:gd name="adj5" fmla="val 12500"/>
            </a:avLst>
          </a:prstGeom>
          <a:solidFill>
            <a:srgbClr val="00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Flèche en arc 35">
            <a:extLst>
              <a:ext uri="{FF2B5EF4-FFF2-40B4-BE49-F238E27FC236}">
                <a16:creationId xmlns:a16="http://schemas.microsoft.com/office/drawing/2014/main" id="{B4CB7672-DAB8-4620-B3AC-CD7CBFDECAD8}"/>
              </a:ext>
            </a:extLst>
          </p:cNvPr>
          <p:cNvSpPr/>
          <p:nvPr/>
        </p:nvSpPr>
        <p:spPr bwMode="auto">
          <a:xfrm rot="16377420">
            <a:off x="4448714" y="2695302"/>
            <a:ext cx="3821622" cy="35874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42389"/>
              <a:gd name="adj5" fmla="val 1250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78896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te">
  <a:themeElements>
    <a:clrScheme name="Papi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2_Facet">
  <a:themeElements>
    <a:clrScheme name="Papi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2811</TotalTime>
  <Words>1023</Words>
  <Application>Microsoft Office PowerPoint</Application>
  <PresentationFormat>Grand écran</PresentationFormat>
  <Paragraphs>275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43</vt:i4>
      </vt:variant>
    </vt:vector>
  </HeadingPairs>
  <TitlesOfParts>
    <vt:vector size="53" baseType="lpstr">
      <vt:lpstr>Arial</vt:lpstr>
      <vt:lpstr>Arial Narrow</vt:lpstr>
      <vt:lpstr>Calibri</vt:lpstr>
      <vt:lpstr>Symbol</vt:lpstr>
      <vt:lpstr>Times New Roman</vt:lpstr>
      <vt:lpstr>Trebuchet MS</vt:lpstr>
      <vt:lpstr>Wingdings</vt:lpstr>
      <vt:lpstr>Wingdings 3</vt:lpstr>
      <vt:lpstr>Facette</vt:lpstr>
      <vt:lpstr>2_Facet</vt:lpstr>
      <vt:lpstr>Navigation</vt:lpstr>
      <vt:lpstr>Plan de cours</vt:lpstr>
      <vt:lpstr>Référence</vt:lpstr>
      <vt:lpstr>Étude du globe terrestre</vt:lpstr>
      <vt:lpstr>Étude du globe terrestre Général</vt:lpstr>
      <vt:lpstr>Étude du globe terrestre Premier méridien </vt:lpstr>
      <vt:lpstr>Étude du globe terrestre Longitude</vt:lpstr>
      <vt:lpstr>Étude du globe terrestre Longitude</vt:lpstr>
      <vt:lpstr>Étude du globe terrestre Latitude</vt:lpstr>
      <vt:lpstr>Étude du globe terrestre Latitude</vt:lpstr>
      <vt:lpstr>Étude du globe terrestre Grands cercles</vt:lpstr>
      <vt:lpstr>Étude du globe terrestre Mille marin </vt:lpstr>
      <vt:lpstr>Étude du globe terrestre Nord magnétique</vt:lpstr>
      <vt:lpstr>Étude du globe terrestre Déclinaison</vt:lpstr>
      <vt:lpstr>Étude du globe terrestre Déclinaison</vt:lpstr>
      <vt:lpstr>Étude du globe terrestre Déclinaison</vt:lpstr>
      <vt:lpstr>La navigation à l’estime</vt:lpstr>
      <vt:lpstr>La navigation à l’estime Généralités</vt:lpstr>
      <vt:lpstr>La navigation à l’estime Généralités</vt:lpstr>
      <vt:lpstr>La navigation à l’estime Dérive</vt:lpstr>
      <vt:lpstr>La navigation à l’estime Dérive</vt:lpstr>
      <vt:lpstr>La navigation à l’estime Dérive</vt:lpstr>
      <vt:lpstr>La navigation à l’estime Dérive</vt:lpstr>
      <vt:lpstr>La navigation à l’estime Dérive</vt:lpstr>
      <vt:lpstr>La navigation à l’estime Dérive</vt:lpstr>
      <vt:lpstr>La navigation à l’estime Dérive</vt:lpstr>
      <vt:lpstr>La navigation à l’estime Dérive</vt:lpstr>
      <vt:lpstr>La navigation à l’estime Compas</vt:lpstr>
      <vt:lpstr>La navigation à l’estime Schéma de calcul du cap compas</vt:lpstr>
      <vt:lpstr>La navigation à l’estime Calculs</vt:lpstr>
      <vt:lpstr>La navigation à l’estime Calculs</vt:lpstr>
      <vt:lpstr>La navigation à l’estime Calculs</vt:lpstr>
      <vt:lpstr>Cartographie</vt:lpstr>
      <vt:lpstr>Cartographie Généralités</vt:lpstr>
      <vt:lpstr>Cartographie Projection de Mercator</vt:lpstr>
      <vt:lpstr>Cartographie Projection de Mercator transverse</vt:lpstr>
      <vt:lpstr>Cartographie Projection de Lambert conique conforme</vt:lpstr>
      <vt:lpstr>Cartographie VTA</vt:lpstr>
      <vt:lpstr>Cartographie VTA</vt:lpstr>
      <vt:lpstr>Cartographie VNC</vt:lpstr>
      <vt:lpstr>Cartographie VNC</vt:lpstr>
      <vt:lpstr>Cartographie VNC – teintes hypsométriques et courbes de niveau</vt:lpstr>
      <vt:lpstr>LA 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Navigation</dc:title>
  <dc:creator>Hugo St-Pierre</dc:creator>
  <cp:lastModifiedBy>Hugo St-Pierre</cp:lastModifiedBy>
  <cp:revision>1</cp:revision>
  <dcterms:created xsi:type="dcterms:W3CDTF">2022-03-22T20:49:01Z</dcterms:created>
  <dcterms:modified xsi:type="dcterms:W3CDTF">2022-03-24T19:40:21Z</dcterms:modified>
</cp:coreProperties>
</file>